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17"/>
  </p:notesMasterIdLst>
  <p:sldIdLst>
    <p:sldId id="293" r:id="rId6"/>
    <p:sldId id="265" r:id="rId7"/>
    <p:sldId id="308" r:id="rId8"/>
    <p:sldId id="316" r:id="rId9"/>
    <p:sldId id="317" r:id="rId10"/>
    <p:sldId id="324" r:id="rId11"/>
    <p:sldId id="325" r:id="rId12"/>
    <p:sldId id="326" r:id="rId13"/>
    <p:sldId id="327" r:id="rId14"/>
    <p:sldId id="328" r:id="rId15"/>
    <p:sldId id="329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00FF"/>
    <a:srgbClr val="A30280"/>
    <a:srgbClr val="D65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CD4CC5-FDF7-24A7-2A90-B99E90F310D7}" v="1679" dt="2020-04-29T12:12:35.098"/>
    <p1510:client id="{B3960A5E-5BF9-4E5B-AD31-E47BA5C232C6}" v="1402" dt="2020-04-29T11:00:04.757"/>
    <p1510:client id="{E298FE9B-D766-4A92-B614-781808C2864B}" v="496" dt="2020-04-28T12:06:17.0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L Office" userId="S::office@scl.fi::8f24f994-ed14-41f8-bf6c-87433d8e4926" providerId="AD" clId="Web-{9ACD4CC5-FDF7-24A7-2A90-B99E90F310D7}"/>
    <pc:docChg chg="addSld delSld modSld">
      <pc:chgData name="SCL Office" userId="S::office@scl.fi::8f24f994-ed14-41f8-bf6c-87433d8e4926" providerId="AD" clId="Web-{9ACD4CC5-FDF7-24A7-2A90-B99E90F310D7}" dt="2020-04-29T12:12:35.098" v="1668" actId="20577"/>
      <pc:docMkLst>
        <pc:docMk/>
      </pc:docMkLst>
      <pc:sldChg chg="modSp">
        <pc:chgData name="SCL Office" userId="S::office@scl.fi::8f24f994-ed14-41f8-bf6c-87433d8e4926" providerId="AD" clId="Web-{9ACD4CC5-FDF7-24A7-2A90-B99E90F310D7}" dt="2020-04-29T08:45:10.281" v="29" actId="20577"/>
        <pc:sldMkLst>
          <pc:docMk/>
          <pc:sldMk cId="1962898787" sldId="317"/>
        </pc:sldMkLst>
        <pc:graphicFrameChg chg="modGraphic">
          <ac:chgData name="SCL Office" userId="S::office@scl.fi::8f24f994-ed14-41f8-bf6c-87433d8e4926" providerId="AD" clId="Web-{9ACD4CC5-FDF7-24A7-2A90-B99E90F310D7}" dt="2020-04-29T08:45:10.281" v="29" actId="20577"/>
          <ac:graphicFrameMkLst>
            <pc:docMk/>
            <pc:sldMk cId="1962898787" sldId="317"/>
            <ac:graphicFrameMk id="7" creationId="{83338010-4D1A-48BA-B61D-5F803EE7AB8C}"/>
          </ac:graphicFrameMkLst>
        </pc:graphicFrameChg>
      </pc:sldChg>
      <pc:sldChg chg="modSp new del">
        <pc:chgData name="SCL Office" userId="S::office@scl.fi::8f24f994-ed14-41f8-bf6c-87433d8e4926" providerId="AD" clId="Web-{9ACD4CC5-FDF7-24A7-2A90-B99E90F310D7}" dt="2020-04-29T08:51:52.011" v="356"/>
        <pc:sldMkLst>
          <pc:docMk/>
          <pc:sldMk cId="1819898614" sldId="320"/>
        </pc:sldMkLst>
        <pc:spChg chg="mod">
          <ac:chgData name="SCL Office" userId="S::office@scl.fi::8f24f994-ed14-41f8-bf6c-87433d8e4926" providerId="AD" clId="Web-{9ACD4CC5-FDF7-24A7-2A90-B99E90F310D7}" dt="2020-04-29T08:47:43.057" v="60" actId="20577"/>
          <ac:spMkLst>
            <pc:docMk/>
            <pc:sldMk cId="1819898614" sldId="320"/>
            <ac:spMk id="2" creationId="{EC81B7B2-CE60-4E1B-B48D-B838BD5C450E}"/>
          </ac:spMkLst>
        </pc:spChg>
      </pc:sldChg>
      <pc:sldChg chg="modSp new del">
        <pc:chgData name="SCL Office" userId="S::office@scl.fi::8f24f994-ed14-41f8-bf6c-87433d8e4926" providerId="AD" clId="Web-{9ACD4CC5-FDF7-24A7-2A90-B99E90F310D7}" dt="2020-04-29T08:51:59.918" v="359"/>
        <pc:sldMkLst>
          <pc:docMk/>
          <pc:sldMk cId="3242721855" sldId="321"/>
        </pc:sldMkLst>
        <pc:spChg chg="mod">
          <ac:chgData name="SCL Office" userId="S::office@scl.fi::8f24f994-ed14-41f8-bf6c-87433d8e4926" providerId="AD" clId="Web-{9ACD4CC5-FDF7-24A7-2A90-B99E90F310D7}" dt="2020-04-29T08:48:16.981" v="115" actId="20577"/>
          <ac:spMkLst>
            <pc:docMk/>
            <pc:sldMk cId="3242721855" sldId="321"/>
            <ac:spMk id="2" creationId="{B6DEE737-60CA-459D-8E55-3D26655A5FA0}"/>
          </ac:spMkLst>
        </pc:spChg>
      </pc:sldChg>
      <pc:sldChg chg="modSp new del">
        <pc:chgData name="SCL Office" userId="S::office@scl.fi::8f24f994-ed14-41f8-bf6c-87433d8e4926" providerId="AD" clId="Web-{9ACD4CC5-FDF7-24A7-2A90-B99E90F310D7}" dt="2020-04-29T08:51:56.933" v="358"/>
        <pc:sldMkLst>
          <pc:docMk/>
          <pc:sldMk cId="1517496232" sldId="322"/>
        </pc:sldMkLst>
        <pc:spChg chg="mod">
          <ac:chgData name="SCL Office" userId="S::office@scl.fi::8f24f994-ed14-41f8-bf6c-87433d8e4926" providerId="AD" clId="Web-{9ACD4CC5-FDF7-24A7-2A90-B99E90F310D7}" dt="2020-04-29T08:48:06.262" v="108" actId="20577"/>
          <ac:spMkLst>
            <pc:docMk/>
            <pc:sldMk cId="1517496232" sldId="322"/>
            <ac:spMk id="2" creationId="{085DFB7E-F5AE-4EE1-AA59-E0D4F2AFFA72}"/>
          </ac:spMkLst>
        </pc:spChg>
      </pc:sldChg>
      <pc:sldChg chg="modSp new del">
        <pc:chgData name="SCL Office" userId="S::office@scl.fi::8f24f994-ed14-41f8-bf6c-87433d8e4926" providerId="AD" clId="Web-{9ACD4CC5-FDF7-24A7-2A90-B99E90F310D7}" dt="2020-04-29T08:51:54.730" v="357"/>
        <pc:sldMkLst>
          <pc:docMk/>
          <pc:sldMk cId="1591855232" sldId="323"/>
        </pc:sldMkLst>
        <pc:spChg chg="mod">
          <ac:chgData name="SCL Office" userId="S::office@scl.fi::8f24f994-ed14-41f8-bf6c-87433d8e4926" providerId="AD" clId="Web-{9ACD4CC5-FDF7-24A7-2A90-B99E90F310D7}" dt="2020-04-29T08:47:53.042" v="80" actId="20577"/>
          <ac:spMkLst>
            <pc:docMk/>
            <pc:sldMk cId="1591855232" sldId="323"/>
            <ac:spMk id="2" creationId="{BA169824-C4B7-4041-9F61-96EFDC00C3C6}"/>
          </ac:spMkLst>
        </pc:spChg>
      </pc:sldChg>
      <pc:sldChg chg="addSp modSp add replId">
        <pc:chgData name="SCL Office" userId="S::office@scl.fi::8f24f994-ed14-41f8-bf6c-87433d8e4926" providerId="AD" clId="Web-{9ACD4CC5-FDF7-24A7-2A90-B99E90F310D7}" dt="2020-04-29T08:54:49.710" v="536" actId="20577"/>
        <pc:sldMkLst>
          <pc:docMk/>
          <pc:sldMk cId="2623580428" sldId="324"/>
        </pc:sldMkLst>
        <pc:spChg chg="mod">
          <ac:chgData name="SCL Office" userId="S::office@scl.fi::8f24f994-ed14-41f8-bf6c-87433d8e4926" providerId="AD" clId="Web-{9ACD4CC5-FDF7-24A7-2A90-B99E90F310D7}" dt="2020-04-29T08:53:44.394" v="458" actId="20577"/>
          <ac:spMkLst>
            <pc:docMk/>
            <pc:sldMk cId="2623580428" sldId="324"/>
            <ac:spMk id="2" creationId="{B6DEE737-60CA-459D-8E55-3D26655A5FA0}"/>
          </ac:spMkLst>
        </pc:spChg>
        <pc:spChg chg="add mod">
          <ac:chgData name="SCL Office" userId="S::office@scl.fi::8f24f994-ed14-41f8-bf6c-87433d8e4926" providerId="AD" clId="Web-{9ACD4CC5-FDF7-24A7-2A90-B99E90F310D7}" dt="2020-04-29T08:54:49.710" v="536" actId="20577"/>
          <ac:spMkLst>
            <pc:docMk/>
            <pc:sldMk cId="2623580428" sldId="324"/>
            <ac:spMk id="3" creationId="{0888C32B-F453-441A-A9D1-2D5558F0AFA2}"/>
          </ac:spMkLst>
        </pc:spChg>
      </pc:sldChg>
      <pc:sldChg chg="modSp add replId">
        <pc:chgData name="SCL Office" userId="S::office@scl.fi::8f24f994-ed14-41f8-bf6c-87433d8e4926" providerId="AD" clId="Web-{9ACD4CC5-FDF7-24A7-2A90-B99E90F310D7}" dt="2020-04-29T08:56:09.013" v="672" actId="20577"/>
        <pc:sldMkLst>
          <pc:docMk/>
          <pc:sldMk cId="1901661146" sldId="325"/>
        </pc:sldMkLst>
        <pc:spChg chg="mod">
          <ac:chgData name="SCL Office" userId="S::office@scl.fi::8f24f994-ed14-41f8-bf6c-87433d8e4926" providerId="AD" clId="Web-{9ACD4CC5-FDF7-24A7-2A90-B99E90F310D7}" dt="2020-04-29T08:55:51.230" v="665" actId="20577"/>
          <ac:spMkLst>
            <pc:docMk/>
            <pc:sldMk cId="1901661146" sldId="325"/>
            <ac:spMk id="2" creationId="{B6DEE737-60CA-459D-8E55-3D26655A5FA0}"/>
          </ac:spMkLst>
        </pc:spChg>
        <pc:spChg chg="mod">
          <ac:chgData name="SCL Office" userId="S::office@scl.fi::8f24f994-ed14-41f8-bf6c-87433d8e4926" providerId="AD" clId="Web-{9ACD4CC5-FDF7-24A7-2A90-B99E90F310D7}" dt="2020-04-29T08:56:09.013" v="672" actId="20577"/>
          <ac:spMkLst>
            <pc:docMk/>
            <pc:sldMk cId="1901661146" sldId="325"/>
            <ac:spMk id="3" creationId="{0888C32B-F453-441A-A9D1-2D5558F0AFA2}"/>
          </ac:spMkLst>
        </pc:spChg>
      </pc:sldChg>
      <pc:sldChg chg="modSp add replId">
        <pc:chgData name="SCL Office" userId="S::office@scl.fi::8f24f994-ed14-41f8-bf6c-87433d8e4926" providerId="AD" clId="Web-{9ACD4CC5-FDF7-24A7-2A90-B99E90F310D7}" dt="2020-04-29T08:58:29.225" v="920" actId="20577"/>
        <pc:sldMkLst>
          <pc:docMk/>
          <pc:sldMk cId="2218554902" sldId="326"/>
        </pc:sldMkLst>
        <pc:spChg chg="mod">
          <ac:chgData name="SCL Office" userId="S::office@scl.fi::8f24f994-ed14-41f8-bf6c-87433d8e4926" providerId="AD" clId="Web-{9ACD4CC5-FDF7-24A7-2A90-B99E90F310D7}" dt="2020-04-29T08:56:29.342" v="690" actId="20577"/>
          <ac:spMkLst>
            <pc:docMk/>
            <pc:sldMk cId="2218554902" sldId="326"/>
            <ac:spMk id="2" creationId="{B6DEE737-60CA-459D-8E55-3D26655A5FA0}"/>
          </ac:spMkLst>
        </pc:spChg>
        <pc:spChg chg="mod">
          <ac:chgData name="SCL Office" userId="S::office@scl.fi::8f24f994-ed14-41f8-bf6c-87433d8e4926" providerId="AD" clId="Web-{9ACD4CC5-FDF7-24A7-2A90-B99E90F310D7}" dt="2020-04-29T08:58:29.225" v="920" actId="20577"/>
          <ac:spMkLst>
            <pc:docMk/>
            <pc:sldMk cId="2218554902" sldId="326"/>
            <ac:spMk id="3" creationId="{0888C32B-F453-441A-A9D1-2D5558F0AFA2}"/>
          </ac:spMkLst>
        </pc:spChg>
      </pc:sldChg>
      <pc:sldChg chg="modSp add replId">
        <pc:chgData name="SCL Office" userId="S::office@scl.fi::8f24f994-ed14-41f8-bf6c-87433d8e4926" providerId="AD" clId="Web-{9ACD4CC5-FDF7-24A7-2A90-B99E90F310D7}" dt="2020-04-29T12:12:33.723" v="1666" actId="20577"/>
        <pc:sldMkLst>
          <pc:docMk/>
          <pc:sldMk cId="832375250" sldId="327"/>
        </pc:sldMkLst>
        <pc:spChg chg="mod">
          <ac:chgData name="SCL Office" userId="S::office@scl.fi::8f24f994-ed14-41f8-bf6c-87433d8e4926" providerId="AD" clId="Web-{9ACD4CC5-FDF7-24A7-2A90-B99E90F310D7}" dt="2020-04-29T09:19:06.156" v="942" actId="20577"/>
          <ac:spMkLst>
            <pc:docMk/>
            <pc:sldMk cId="832375250" sldId="327"/>
            <ac:spMk id="2" creationId="{B6DEE737-60CA-459D-8E55-3D26655A5FA0}"/>
          </ac:spMkLst>
        </pc:spChg>
        <pc:spChg chg="mod">
          <ac:chgData name="SCL Office" userId="S::office@scl.fi::8f24f994-ed14-41f8-bf6c-87433d8e4926" providerId="AD" clId="Web-{9ACD4CC5-FDF7-24A7-2A90-B99E90F310D7}" dt="2020-04-29T12:12:33.723" v="1666" actId="20577"/>
          <ac:spMkLst>
            <pc:docMk/>
            <pc:sldMk cId="832375250" sldId="327"/>
            <ac:spMk id="3" creationId="{0888C32B-F453-441A-A9D1-2D5558F0AFA2}"/>
          </ac:spMkLst>
        </pc:spChg>
      </pc:sldChg>
      <pc:sldChg chg="add replId">
        <pc:chgData name="SCL Office" userId="S::office@scl.fi::8f24f994-ed14-41f8-bf6c-87433d8e4926" providerId="AD" clId="Web-{9ACD4CC5-FDF7-24A7-2A90-B99E90F310D7}" dt="2020-04-29T08:51:46.776" v="355"/>
        <pc:sldMkLst>
          <pc:docMk/>
          <pc:sldMk cId="337293986" sldId="328"/>
        </pc:sldMkLst>
      </pc:sldChg>
    </pc:docChg>
  </pc:docChgLst>
  <pc:docChgLst>
    <pc:chgData name="Nita Rikström" userId="524217fa-421e-4944-bcc4-26a00419e13d" providerId="ADAL" clId="{B3960A5E-5BF9-4E5B-AD31-E47BA5C232C6}"/>
    <pc:docChg chg="undo custSel addSld delSld modSld sldOrd">
      <pc:chgData name="Nita Rikström" userId="524217fa-421e-4944-bcc4-26a00419e13d" providerId="ADAL" clId="{B3960A5E-5BF9-4E5B-AD31-E47BA5C232C6}" dt="2020-04-29T11:00:04.757" v="1868" actId="1076"/>
      <pc:docMkLst>
        <pc:docMk/>
      </pc:docMkLst>
      <pc:sldChg chg="modSp mod">
        <pc:chgData name="Nita Rikström" userId="524217fa-421e-4944-bcc4-26a00419e13d" providerId="ADAL" clId="{B3960A5E-5BF9-4E5B-AD31-E47BA5C232C6}" dt="2020-04-29T10:58:27.715" v="1822"/>
        <pc:sldMkLst>
          <pc:docMk/>
          <pc:sldMk cId="1665972213" sldId="265"/>
        </pc:sldMkLst>
        <pc:spChg chg="mod">
          <ac:chgData name="Nita Rikström" userId="524217fa-421e-4944-bcc4-26a00419e13d" providerId="ADAL" clId="{B3960A5E-5BF9-4E5B-AD31-E47BA5C232C6}" dt="2020-04-29T10:01:56.834" v="517" actId="1076"/>
          <ac:spMkLst>
            <pc:docMk/>
            <pc:sldMk cId="1665972213" sldId="265"/>
            <ac:spMk id="5" creationId="{5B36CE56-F977-42D4-9312-052735B22055}"/>
          </ac:spMkLst>
        </pc:spChg>
        <pc:graphicFrameChg chg="mod">
          <ac:chgData name="Nita Rikström" userId="524217fa-421e-4944-bcc4-26a00419e13d" providerId="ADAL" clId="{B3960A5E-5BF9-4E5B-AD31-E47BA5C232C6}" dt="2020-04-29T10:58:27.715" v="1822"/>
          <ac:graphicFrameMkLst>
            <pc:docMk/>
            <pc:sldMk cId="1665972213" sldId="265"/>
            <ac:graphicFrameMk id="7" creationId="{83338010-4D1A-48BA-B61D-5F803EE7AB8C}"/>
          </ac:graphicFrameMkLst>
        </pc:graphicFrameChg>
      </pc:sldChg>
      <pc:sldChg chg="addSp modSp mod">
        <pc:chgData name="Nita Rikström" userId="524217fa-421e-4944-bcc4-26a00419e13d" providerId="ADAL" clId="{B3960A5E-5BF9-4E5B-AD31-E47BA5C232C6}" dt="2020-04-29T10:01:26.841" v="515" actId="207"/>
        <pc:sldMkLst>
          <pc:docMk/>
          <pc:sldMk cId="2010098144" sldId="293"/>
        </pc:sldMkLst>
        <pc:spChg chg="add mod">
          <ac:chgData name="Nita Rikström" userId="524217fa-421e-4944-bcc4-26a00419e13d" providerId="ADAL" clId="{B3960A5E-5BF9-4E5B-AD31-E47BA5C232C6}" dt="2020-04-29T09:46:08.370" v="429" actId="14100"/>
          <ac:spMkLst>
            <pc:docMk/>
            <pc:sldMk cId="2010098144" sldId="293"/>
            <ac:spMk id="2" creationId="{165E8CC7-47EF-487B-A2BD-FB45C471146B}"/>
          </ac:spMkLst>
        </pc:spChg>
        <pc:spChg chg="mod">
          <ac:chgData name="Nita Rikström" userId="524217fa-421e-4944-bcc4-26a00419e13d" providerId="ADAL" clId="{B3960A5E-5BF9-4E5B-AD31-E47BA5C232C6}" dt="2020-04-29T10:01:26.841" v="515" actId="207"/>
          <ac:spMkLst>
            <pc:docMk/>
            <pc:sldMk cId="2010098144" sldId="293"/>
            <ac:spMk id="4" creationId="{85EFCEF7-A699-41A1-BEF6-666C58653FDF}"/>
          </ac:spMkLst>
        </pc:spChg>
      </pc:sldChg>
      <pc:sldChg chg="addSp delSp modSp mod ord">
        <pc:chgData name="Nita Rikström" userId="524217fa-421e-4944-bcc4-26a00419e13d" providerId="ADAL" clId="{B3960A5E-5BF9-4E5B-AD31-E47BA5C232C6}" dt="2020-04-29T10:55:32.253" v="1633" actId="1076"/>
        <pc:sldMkLst>
          <pc:docMk/>
          <pc:sldMk cId="1483420175" sldId="308"/>
        </pc:sldMkLst>
        <pc:spChg chg="mod">
          <ac:chgData name="Nita Rikström" userId="524217fa-421e-4944-bcc4-26a00419e13d" providerId="ADAL" clId="{B3960A5E-5BF9-4E5B-AD31-E47BA5C232C6}" dt="2020-04-29T10:52:09.431" v="1587" actId="1076"/>
          <ac:spMkLst>
            <pc:docMk/>
            <pc:sldMk cId="1483420175" sldId="308"/>
            <ac:spMk id="2" creationId="{A5FB68A0-1123-4461-B351-48D8D49584F8}"/>
          </ac:spMkLst>
        </pc:spChg>
        <pc:spChg chg="add del mod">
          <ac:chgData name="Nita Rikström" userId="524217fa-421e-4944-bcc4-26a00419e13d" providerId="ADAL" clId="{B3960A5E-5BF9-4E5B-AD31-E47BA5C232C6}" dt="2020-04-29T10:47:22.059" v="1337" actId="478"/>
          <ac:spMkLst>
            <pc:docMk/>
            <pc:sldMk cId="1483420175" sldId="308"/>
            <ac:spMk id="7" creationId="{3B3A6CB3-A18E-44EA-A010-25E73210E658}"/>
          </ac:spMkLst>
        </pc:spChg>
        <pc:spChg chg="add mod ord">
          <ac:chgData name="Nita Rikström" userId="524217fa-421e-4944-bcc4-26a00419e13d" providerId="ADAL" clId="{B3960A5E-5BF9-4E5B-AD31-E47BA5C232C6}" dt="2020-04-29T10:53:53.080" v="1613" actId="167"/>
          <ac:spMkLst>
            <pc:docMk/>
            <pc:sldMk cId="1483420175" sldId="308"/>
            <ac:spMk id="8" creationId="{E5B39480-9D39-4732-9D7B-7EEC6BC74E97}"/>
          </ac:spMkLst>
        </pc:spChg>
        <pc:spChg chg="mod">
          <ac:chgData name="Nita Rikström" userId="524217fa-421e-4944-bcc4-26a00419e13d" providerId="ADAL" clId="{B3960A5E-5BF9-4E5B-AD31-E47BA5C232C6}" dt="2020-04-29T10:05:32.836" v="613" actId="1076"/>
          <ac:spMkLst>
            <pc:docMk/>
            <pc:sldMk cId="1483420175" sldId="308"/>
            <ac:spMk id="29" creationId="{2410560A-094D-4299-BA7A-B7F3F985A985}"/>
          </ac:spMkLst>
        </pc:spChg>
        <pc:spChg chg="mod">
          <ac:chgData name="Nita Rikström" userId="524217fa-421e-4944-bcc4-26a00419e13d" providerId="ADAL" clId="{B3960A5E-5BF9-4E5B-AD31-E47BA5C232C6}" dt="2020-04-29T10:05:36.359" v="614" actId="1076"/>
          <ac:spMkLst>
            <pc:docMk/>
            <pc:sldMk cId="1483420175" sldId="308"/>
            <ac:spMk id="30" creationId="{86DED14F-5CC8-4781-B30C-DEBC0DE22B17}"/>
          </ac:spMkLst>
        </pc:spChg>
        <pc:spChg chg="mod">
          <ac:chgData name="Nita Rikström" userId="524217fa-421e-4944-bcc4-26a00419e13d" providerId="ADAL" clId="{B3960A5E-5BF9-4E5B-AD31-E47BA5C232C6}" dt="2020-04-29T10:05:40.281" v="615" actId="1076"/>
          <ac:spMkLst>
            <pc:docMk/>
            <pc:sldMk cId="1483420175" sldId="308"/>
            <ac:spMk id="31" creationId="{74D2D7F6-D3A9-46DB-8247-1DA74E935F17}"/>
          </ac:spMkLst>
        </pc:spChg>
        <pc:spChg chg="mod">
          <ac:chgData name="Nita Rikström" userId="524217fa-421e-4944-bcc4-26a00419e13d" providerId="ADAL" clId="{B3960A5E-5BF9-4E5B-AD31-E47BA5C232C6}" dt="2020-04-29T10:05:42.518" v="616" actId="1076"/>
          <ac:spMkLst>
            <pc:docMk/>
            <pc:sldMk cId="1483420175" sldId="308"/>
            <ac:spMk id="34" creationId="{35934DEF-5F92-49E7-B8A3-E8C5AAE61B3E}"/>
          </ac:spMkLst>
        </pc:spChg>
        <pc:spChg chg="mod">
          <ac:chgData name="Nita Rikström" userId="524217fa-421e-4944-bcc4-26a00419e13d" providerId="ADAL" clId="{B3960A5E-5BF9-4E5B-AD31-E47BA5C232C6}" dt="2020-04-29T10:06:44.532" v="623" actId="207"/>
          <ac:spMkLst>
            <pc:docMk/>
            <pc:sldMk cId="1483420175" sldId="308"/>
            <ac:spMk id="35" creationId="{178F35AF-55A1-4CF7-B542-C499CF7195B9}"/>
          </ac:spMkLst>
        </pc:spChg>
        <pc:spChg chg="mod">
          <ac:chgData name="Nita Rikström" userId="524217fa-421e-4944-bcc4-26a00419e13d" providerId="ADAL" clId="{B3960A5E-5BF9-4E5B-AD31-E47BA5C232C6}" dt="2020-04-29T10:05:30.437" v="612" actId="1076"/>
          <ac:spMkLst>
            <pc:docMk/>
            <pc:sldMk cId="1483420175" sldId="308"/>
            <ac:spMk id="38" creationId="{C68CC3CA-6B5D-48EE-B167-3B7B00B549BD}"/>
          </ac:spMkLst>
        </pc:spChg>
        <pc:spChg chg="mod">
          <ac:chgData name="Nita Rikström" userId="524217fa-421e-4944-bcc4-26a00419e13d" providerId="ADAL" clId="{B3960A5E-5BF9-4E5B-AD31-E47BA5C232C6}" dt="2020-04-29T10:05:27.398" v="611" actId="1076"/>
          <ac:spMkLst>
            <pc:docMk/>
            <pc:sldMk cId="1483420175" sldId="308"/>
            <ac:spMk id="39" creationId="{511BB511-5A27-4788-B2E2-C490B81F5390}"/>
          </ac:spMkLst>
        </pc:spChg>
        <pc:spChg chg="mod">
          <ac:chgData name="Nita Rikström" userId="524217fa-421e-4944-bcc4-26a00419e13d" providerId="ADAL" clId="{B3960A5E-5BF9-4E5B-AD31-E47BA5C232C6}" dt="2020-04-29T10:54:12.404" v="1616" actId="1076"/>
          <ac:spMkLst>
            <pc:docMk/>
            <pc:sldMk cId="1483420175" sldId="308"/>
            <ac:spMk id="41" creationId="{FAFE6E78-5D5E-4EA2-A263-24518C14CAAE}"/>
          </ac:spMkLst>
        </pc:spChg>
        <pc:spChg chg="mod">
          <ac:chgData name="Nita Rikström" userId="524217fa-421e-4944-bcc4-26a00419e13d" providerId="ADAL" clId="{B3960A5E-5BF9-4E5B-AD31-E47BA5C232C6}" dt="2020-04-29T10:21:04.857" v="900" actId="207"/>
          <ac:spMkLst>
            <pc:docMk/>
            <pc:sldMk cId="1483420175" sldId="308"/>
            <ac:spMk id="42" creationId="{46CAAB29-FBE0-42D1-943A-9A34DC7B069A}"/>
          </ac:spMkLst>
        </pc:spChg>
        <pc:spChg chg="del mod">
          <ac:chgData name="Nita Rikström" userId="524217fa-421e-4944-bcc4-26a00419e13d" providerId="ADAL" clId="{B3960A5E-5BF9-4E5B-AD31-E47BA5C232C6}" dt="2020-04-29T10:49:21.079" v="1456" actId="478"/>
          <ac:spMkLst>
            <pc:docMk/>
            <pc:sldMk cId="1483420175" sldId="308"/>
            <ac:spMk id="43" creationId="{5E8204F1-58CD-41DC-8AE1-59124BA2D339}"/>
          </ac:spMkLst>
        </pc:spChg>
        <pc:spChg chg="mod">
          <ac:chgData name="Nita Rikström" userId="524217fa-421e-4944-bcc4-26a00419e13d" providerId="ADAL" clId="{B3960A5E-5BF9-4E5B-AD31-E47BA5C232C6}" dt="2020-04-29T10:07:50.354" v="650" actId="1076"/>
          <ac:spMkLst>
            <pc:docMk/>
            <pc:sldMk cId="1483420175" sldId="308"/>
            <ac:spMk id="44" creationId="{CBC58549-2C91-48B5-BFE4-FEE30E602426}"/>
          </ac:spMkLst>
        </pc:spChg>
        <pc:spChg chg="mod">
          <ac:chgData name="Nita Rikström" userId="524217fa-421e-4944-bcc4-26a00419e13d" providerId="ADAL" clId="{B3960A5E-5BF9-4E5B-AD31-E47BA5C232C6}" dt="2020-04-29T10:18:42.355" v="868" actId="1076"/>
          <ac:spMkLst>
            <pc:docMk/>
            <pc:sldMk cId="1483420175" sldId="308"/>
            <ac:spMk id="45" creationId="{F114D9F2-97C1-4824-97E4-03544F3F3B3C}"/>
          </ac:spMkLst>
        </pc:spChg>
        <pc:spChg chg="mod">
          <ac:chgData name="Nita Rikström" userId="524217fa-421e-4944-bcc4-26a00419e13d" providerId="ADAL" clId="{B3960A5E-5BF9-4E5B-AD31-E47BA5C232C6}" dt="2020-04-29T10:13:47.301" v="788" actId="20577"/>
          <ac:spMkLst>
            <pc:docMk/>
            <pc:sldMk cId="1483420175" sldId="308"/>
            <ac:spMk id="46" creationId="{F14AF43A-EFA2-4F20-AF82-A3B872BD9E6D}"/>
          </ac:spMkLst>
        </pc:spChg>
        <pc:spChg chg="mod">
          <ac:chgData name="Nita Rikström" userId="524217fa-421e-4944-bcc4-26a00419e13d" providerId="ADAL" clId="{B3960A5E-5BF9-4E5B-AD31-E47BA5C232C6}" dt="2020-04-29T10:54:56.118" v="1622" actId="1076"/>
          <ac:spMkLst>
            <pc:docMk/>
            <pc:sldMk cId="1483420175" sldId="308"/>
            <ac:spMk id="48" creationId="{93240613-14C2-4E87-A32A-19B3A2C2DBA1}"/>
          </ac:spMkLst>
        </pc:spChg>
        <pc:spChg chg="del mod">
          <ac:chgData name="Nita Rikström" userId="524217fa-421e-4944-bcc4-26a00419e13d" providerId="ADAL" clId="{B3960A5E-5BF9-4E5B-AD31-E47BA5C232C6}" dt="2020-04-29T10:49:17.461" v="1455" actId="478"/>
          <ac:spMkLst>
            <pc:docMk/>
            <pc:sldMk cId="1483420175" sldId="308"/>
            <ac:spMk id="49" creationId="{0553E58E-7166-4E49-BBF3-2B0045F9BD97}"/>
          </ac:spMkLst>
        </pc:spChg>
        <pc:spChg chg="del mod">
          <ac:chgData name="Nita Rikström" userId="524217fa-421e-4944-bcc4-26a00419e13d" providerId="ADAL" clId="{B3960A5E-5BF9-4E5B-AD31-E47BA5C232C6}" dt="2020-04-29T10:02:50.163" v="564" actId="478"/>
          <ac:spMkLst>
            <pc:docMk/>
            <pc:sldMk cId="1483420175" sldId="308"/>
            <ac:spMk id="50" creationId="{7EB15967-03E8-4011-AE27-C19033321109}"/>
          </ac:spMkLst>
        </pc:spChg>
        <pc:spChg chg="add del mod">
          <ac:chgData name="Nita Rikström" userId="524217fa-421e-4944-bcc4-26a00419e13d" providerId="ADAL" clId="{B3960A5E-5BF9-4E5B-AD31-E47BA5C232C6}" dt="2020-04-29T10:48:14.543" v="1359" actId="478"/>
          <ac:spMkLst>
            <pc:docMk/>
            <pc:sldMk cId="1483420175" sldId="308"/>
            <ac:spMk id="52" creationId="{E090459E-E6AB-4184-8E78-8A96D891881C}"/>
          </ac:spMkLst>
        </pc:spChg>
        <pc:spChg chg="add mod">
          <ac:chgData name="Nita Rikström" userId="524217fa-421e-4944-bcc4-26a00419e13d" providerId="ADAL" clId="{B3960A5E-5BF9-4E5B-AD31-E47BA5C232C6}" dt="2020-04-29T10:55:32.253" v="1633" actId="1076"/>
          <ac:spMkLst>
            <pc:docMk/>
            <pc:sldMk cId="1483420175" sldId="308"/>
            <ac:spMk id="53" creationId="{999ACC38-CF0D-4D33-8CA4-F5BBBA348AB8}"/>
          </ac:spMkLst>
        </pc:spChg>
        <pc:spChg chg="add mod">
          <ac:chgData name="Nita Rikström" userId="524217fa-421e-4944-bcc4-26a00419e13d" providerId="ADAL" clId="{B3960A5E-5BF9-4E5B-AD31-E47BA5C232C6}" dt="2020-04-29T10:55:32.253" v="1633" actId="1076"/>
          <ac:spMkLst>
            <pc:docMk/>
            <pc:sldMk cId="1483420175" sldId="308"/>
            <ac:spMk id="54" creationId="{663A23B8-254E-49D6-913C-7A6FD55FDB51}"/>
          </ac:spMkLst>
        </pc:spChg>
        <pc:spChg chg="add mod">
          <ac:chgData name="Nita Rikström" userId="524217fa-421e-4944-bcc4-26a00419e13d" providerId="ADAL" clId="{B3960A5E-5BF9-4E5B-AD31-E47BA5C232C6}" dt="2020-04-29T10:18:01.822" v="858" actId="14100"/>
          <ac:spMkLst>
            <pc:docMk/>
            <pc:sldMk cId="1483420175" sldId="308"/>
            <ac:spMk id="55" creationId="{43A9C131-4CAA-49F2-8690-0F66AE938C40}"/>
          </ac:spMkLst>
        </pc:spChg>
        <pc:spChg chg="add mod">
          <ac:chgData name="Nita Rikström" userId="524217fa-421e-4944-bcc4-26a00419e13d" providerId="ADAL" clId="{B3960A5E-5BF9-4E5B-AD31-E47BA5C232C6}" dt="2020-04-29T10:19:56.352" v="892" actId="1076"/>
          <ac:spMkLst>
            <pc:docMk/>
            <pc:sldMk cId="1483420175" sldId="308"/>
            <ac:spMk id="56" creationId="{8A874F0E-16AC-4645-9DCC-36B75F0862B3}"/>
          </ac:spMkLst>
        </pc:spChg>
        <pc:spChg chg="add del mod">
          <ac:chgData name="Nita Rikström" userId="524217fa-421e-4944-bcc4-26a00419e13d" providerId="ADAL" clId="{B3960A5E-5BF9-4E5B-AD31-E47BA5C232C6}" dt="2020-04-29T10:39:45.418" v="1003" actId="478"/>
          <ac:spMkLst>
            <pc:docMk/>
            <pc:sldMk cId="1483420175" sldId="308"/>
            <ac:spMk id="57" creationId="{84F80FC0-4170-4809-AEB8-81BB1E83AAEF}"/>
          </ac:spMkLst>
        </pc:spChg>
        <pc:spChg chg="add mod">
          <ac:chgData name="Nita Rikström" userId="524217fa-421e-4944-bcc4-26a00419e13d" providerId="ADAL" clId="{B3960A5E-5BF9-4E5B-AD31-E47BA5C232C6}" dt="2020-04-29T10:42:23.553" v="1090" actId="1076"/>
          <ac:spMkLst>
            <pc:docMk/>
            <pc:sldMk cId="1483420175" sldId="308"/>
            <ac:spMk id="58" creationId="{2C9D1445-477B-40EC-AF88-43C4BD091008}"/>
          </ac:spMkLst>
        </pc:spChg>
        <pc:spChg chg="add del mod">
          <ac:chgData name="Nita Rikström" userId="524217fa-421e-4944-bcc4-26a00419e13d" providerId="ADAL" clId="{B3960A5E-5BF9-4E5B-AD31-E47BA5C232C6}" dt="2020-04-29T10:48:08.268" v="1357" actId="478"/>
          <ac:spMkLst>
            <pc:docMk/>
            <pc:sldMk cId="1483420175" sldId="308"/>
            <ac:spMk id="59" creationId="{0DB11131-6B62-4AD4-AFB6-AC2F7CE0B27D}"/>
          </ac:spMkLst>
        </pc:spChg>
        <pc:spChg chg="add del mod">
          <ac:chgData name="Nita Rikström" userId="524217fa-421e-4944-bcc4-26a00419e13d" providerId="ADAL" clId="{B3960A5E-5BF9-4E5B-AD31-E47BA5C232C6}" dt="2020-04-29T10:48:11.206" v="1358" actId="478"/>
          <ac:spMkLst>
            <pc:docMk/>
            <pc:sldMk cId="1483420175" sldId="308"/>
            <ac:spMk id="60" creationId="{03CDD1B2-F422-476B-B928-671FB19B4871}"/>
          </ac:spMkLst>
        </pc:spChg>
        <pc:picChg chg="add mod">
          <ac:chgData name="Nita Rikström" userId="524217fa-421e-4944-bcc4-26a00419e13d" providerId="ADAL" clId="{B3960A5E-5BF9-4E5B-AD31-E47BA5C232C6}" dt="2020-04-29T10:20:59.224" v="899" actId="207"/>
          <ac:picMkLst>
            <pc:docMk/>
            <pc:sldMk cId="1483420175" sldId="308"/>
            <ac:picMk id="6" creationId="{AAD0E41F-C907-4F09-9339-0F9EEC557898}"/>
          </ac:picMkLst>
        </pc:picChg>
        <pc:cxnChg chg="mod">
          <ac:chgData name="Nita Rikström" userId="524217fa-421e-4944-bcc4-26a00419e13d" providerId="ADAL" clId="{B3960A5E-5BF9-4E5B-AD31-E47BA5C232C6}" dt="2020-04-29T10:04:13.829" v="591" actId="1076"/>
          <ac:cxnSpMkLst>
            <pc:docMk/>
            <pc:sldMk cId="1483420175" sldId="308"/>
            <ac:cxnSpMk id="5" creationId="{20A2804F-2EEB-47DE-881B-E44CD5E9D3E1}"/>
          </ac:cxnSpMkLst>
        </pc:cxnChg>
        <pc:cxnChg chg="del">
          <ac:chgData name="Nita Rikström" userId="524217fa-421e-4944-bcc4-26a00419e13d" providerId="ADAL" clId="{B3960A5E-5BF9-4E5B-AD31-E47BA5C232C6}" dt="2020-04-29T10:04:43.909" v="600" actId="478"/>
          <ac:cxnSpMkLst>
            <pc:docMk/>
            <pc:sldMk cId="1483420175" sldId="308"/>
            <ac:cxnSpMk id="10" creationId="{072B44BB-7350-47C2-AB02-2AE77E85E806}"/>
          </ac:cxnSpMkLst>
        </pc:cxnChg>
        <pc:cxnChg chg="del">
          <ac:chgData name="Nita Rikström" userId="524217fa-421e-4944-bcc4-26a00419e13d" providerId="ADAL" clId="{B3960A5E-5BF9-4E5B-AD31-E47BA5C232C6}" dt="2020-04-29T10:04:42.957" v="599" actId="478"/>
          <ac:cxnSpMkLst>
            <pc:docMk/>
            <pc:sldMk cId="1483420175" sldId="308"/>
            <ac:cxnSpMk id="27" creationId="{F1F8D0A5-5DF0-4B23-8B2C-D4C89EC68ECE}"/>
          </ac:cxnSpMkLst>
        </pc:cxnChg>
        <pc:cxnChg chg="del">
          <ac:chgData name="Nita Rikström" userId="524217fa-421e-4944-bcc4-26a00419e13d" providerId="ADAL" clId="{B3960A5E-5BF9-4E5B-AD31-E47BA5C232C6}" dt="2020-04-29T10:04:41.321" v="598" actId="478"/>
          <ac:cxnSpMkLst>
            <pc:docMk/>
            <pc:sldMk cId="1483420175" sldId="308"/>
            <ac:cxnSpMk id="28" creationId="{0D27729C-F30E-45E3-A9D3-CAD5E366D80B}"/>
          </ac:cxnSpMkLst>
        </pc:cxnChg>
        <pc:cxnChg chg="del">
          <ac:chgData name="Nita Rikström" userId="524217fa-421e-4944-bcc4-26a00419e13d" providerId="ADAL" clId="{B3960A5E-5BF9-4E5B-AD31-E47BA5C232C6}" dt="2020-04-29T10:04:40.195" v="597" actId="478"/>
          <ac:cxnSpMkLst>
            <pc:docMk/>
            <pc:sldMk cId="1483420175" sldId="308"/>
            <ac:cxnSpMk id="32" creationId="{4D76CF07-DA7E-4C98-A0F5-15A915FE9A74}"/>
          </ac:cxnSpMkLst>
        </pc:cxnChg>
        <pc:cxnChg chg="mod">
          <ac:chgData name="Nita Rikström" userId="524217fa-421e-4944-bcc4-26a00419e13d" providerId="ADAL" clId="{B3960A5E-5BF9-4E5B-AD31-E47BA5C232C6}" dt="2020-04-29T10:04:22.640" v="593" actId="1076"/>
          <ac:cxnSpMkLst>
            <pc:docMk/>
            <pc:sldMk cId="1483420175" sldId="308"/>
            <ac:cxnSpMk id="33" creationId="{0F0C234F-94C7-4F91-93C0-3C18BF9BF002}"/>
          </ac:cxnSpMkLst>
        </pc:cxnChg>
        <pc:cxnChg chg="del">
          <ac:chgData name="Nita Rikström" userId="524217fa-421e-4944-bcc4-26a00419e13d" providerId="ADAL" clId="{B3960A5E-5BF9-4E5B-AD31-E47BA5C232C6}" dt="2020-04-29T10:04:44.984" v="601" actId="478"/>
          <ac:cxnSpMkLst>
            <pc:docMk/>
            <pc:sldMk cId="1483420175" sldId="308"/>
            <ac:cxnSpMk id="36" creationId="{C5B16BC2-C617-4D2F-849B-09C526495432}"/>
          </ac:cxnSpMkLst>
        </pc:cxnChg>
        <pc:cxnChg chg="del">
          <ac:chgData name="Nita Rikström" userId="524217fa-421e-4944-bcc4-26a00419e13d" providerId="ADAL" clId="{B3960A5E-5BF9-4E5B-AD31-E47BA5C232C6}" dt="2020-04-29T10:04:46.132" v="602" actId="478"/>
          <ac:cxnSpMkLst>
            <pc:docMk/>
            <pc:sldMk cId="1483420175" sldId="308"/>
            <ac:cxnSpMk id="37" creationId="{D59D057D-46B2-48EF-A7C3-5A10EF59A8A8}"/>
          </ac:cxnSpMkLst>
        </pc:cxnChg>
        <pc:cxnChg chg="add mod">
          <ac:chgData name="Nita Rikström" userId="524217fa-421e-4944-bcc4-26a00419e13d" providerId="ADAL" clId="{B3960A5E-5BF9-4E5B-AD31-E47BA5C232C6}" dt="2020-04-29T10:06:29.476" v="618" actId="1076"/>
          <ac:cxnSpMkLst>
            <pc:docMk/>
            <pc:sldMk cId="1483420175" sldId="308"/>
            <ac:cxnSpMk id="40" creationId="{1BDEF9F4-2BEE-4E36-ADA1-1E53FF8329B3}"/>
          </ac:cxnSpMkLst>
        </pc:cxnChg>
        <pc:cxnChg chg="add mod">
          <ac:chgData name="Nita Rikström" userId="524217fa-421e-4944-bcc4-26a00419e13d" providerId="ADAL" clId="{B3960A5E-5BF9-4E5B-AD31-E47BA5C232C6}" dt="2020-04-29T10:06:33.883" v="620" actId="1076"/>
          <ac:cxnSpMkLst>
            <pc:docMk/>
            <pc:sldMk cId="1483420175" sldId="308"/>
            <ac:cxnSpMk id="47" creationId="{68399569-20AA-42BF-8B7C-CCC9F2A49ACE}"/>
          </ac:cxnSpMkLst>
        </pc:cxnChg>
        <pc:cxnChg chg="add mod">
          <ac:chgData name="Nita Rikström" userId="524217fa-421e-4944-bcc4-26a00419e13d" providerId="ADAL" clId="{B3960A5E-5BF9-4E5B-AD31-E47BA5C232C6}" dt="2020-04-29T10:06:37.410" v="622" actId="1076"/>
          <ac:cxnSpMkLst>
            <pc:docMk/>
            <pc:sldMk cId="1483420175" sldId="308"/>
            <ac:cxnSpMk id="51" creationId="{F51B96CC-27D0-4C35-A87D-E015863257B6}"/>
          </ac:cxnSpMkLst>
        </pc:cxnChg>
      </pc:sldChg>
      <pc:sldChg chg="addSp delSp modSp mod ord">
        <pc:chgData name="Nita Rikström" userId="524217fa-421e-4944-bcc4-26a00419e13d" providerId="ADAL" clId="{B3960A5E-5BF9-4E5B-AD31-E47BA5C232C6}" dt="2020-04-29T10:58:02.541" v="1821" actId="1076"/>
        <pc:sldMkLst>
          <pc:docMk/>
          <pc:sldMk cId="433279225" sldId="316"/>
        </pc:sldMkLst>
        <pc:spChg chg="add del mod">
          <ac:chgData name="Nita Rikström" userId="524217fa-421e-4944-bcc4-26a00419e13d" providerId="ADAL" clId="{B3960A5E-5BF9-4E5B-AD31-E47BA5C232C6}" dt="2020-04-29T10:57:37.939" v="1816" actId="1076"/>
          <ac:spMkLst>
            <pc:docMk/>
            <pc:sldMk cId="433279225" sldId="316"/>
            <ac:spMk id="2" creationId="{A5FB68A0-1123-4461-B351-48D8D49584F8}"/>
          </ac:spMkLst>
        </pc:spChg>
        <pc:spChg chg="add mod">
          <ac:chgData name="Nita Rikström" userId="524217fa-421e-4944-bcc4-26a00419e13d" providerId="ADAL" clId="{B3960A5E-5BF9-4E5B-AD31-E47BA5C232C6}" dt="2020-04-29T10:55:22.435" v="1629" actId="1076"/>
          <ac:spMkLst>
            <pc:docMk/>
            <pc:sldMk cId="433279225" sldId="316"/>
            <ac:spMk id="3" creationId="{D76B4221-B14E-4A5D-9051-91E01D261B93}"/>
          </ac:spMkLst>
        </pc:spChg>
        <pc:spChg chg="add mod">
          <ac:chgData name="Nita Rikström" userId="524217fa-421e-4944-bcc4-26a00419e13d" providerId="ADAL" clId="{B3960A5E-5BF9-4E5B-AD31-E47BA5C232C6}" dt="2020-04-29T10:55:26.491" v="1631" actId="1076"/>
          <ac:spMkLst>
            <pc:docMk/>
            <pc:sldMk cId="433279225" sldId="316"/>
            <ac:spMk id="4" creationId="{201A722D-6764-41B9-8EA5-5F83C87F9364}"/>
          </ac:spMkLst>
        </pc:spChg>
        <pc:spChg chg="add mod">
          <ac:chgData name="Nita Rikström" userId="524217fa-421e-4944-bcc4-26a00419e13d" providerId="ADAL" clId="{B3960A5E-5BF9-4E5B-AD31-E47BA5C232C6}" dt="2020-04-29T10:55:26.491" v="1631" actId="1076"/>
          <ac:spMkLst>
            <pc:docMk/>
            <pc:sldMk cId="433279225" sldId="316"/>
            <ac:spMk id="5" creationId="{CF48E755-F79B-4B66-A785-0F33D6CF168E}"/>
          </ac:spMkLst>
        </pc:spChg>
        <pc:spChg chg="add del mod">
          <ac:chgData name="Nita Rikström" userId="524217fa-421e-4944-bcc4-26a00419e13d" providerId="ADAL" clId="{B3960A5E-5BF9-4E5B-AD31-E47BA5C232C6}" dt="2020-04-29T10:41:11.189" v="1073" actId="478"/>
          <ac:spMkLst>
            <pc:docMk/>
            <pc:sldMk cId="433279225" sldId="316"/>
            <ac:spMk id="7" creationId="{D4705739-DC3E-415C-ACF1-DDFA60EDA1ED}"/>
          </ac:spMkLst>
        </pc:spChg>
        <pc:spChg chg="add">
          <ac:chgData name="Nita Rikström" userId="524217fa-421e-4944-bcc4-26a00419e13d" providerId="ADAL" clId="{B3960A5E-5BF9-4E5B-AD31-E47BA5C232C6}" dt="2020-04-29T10:57:54.827" v="1817" actId="11529"/>
          <ac:spMkLst>
            <pc:docMk/>
            <pc:sldMk cId="433279225" sldId="316"/>
            <ac:spMk id="8" creationId="{17906FBE-72EE-4DBC-A6E5-057A5351D042}"/>
          </ac:spMkLst>
        </pc:spChg>
        <pc:spChg chg="add mod">
          <ac:chgData name="Nita Rikström" userId="524217fa-421e-4944-bcc4-26a00419e13d" providerId="ADAL" clId="{B3960A5E-5BF9-4E5B-AD31-E47BA5C232C6}" dt="2020-04-29T10:57:59.144" v="1819" actId="1076"/>
          <ac:spMkLst>
            <pc:docMk/>
            <pc:sldMk cId="433279225" sldId="316"/>
            <ac:spMk id="10" creationId="{7C685789-F8BB-4A4C-A7A9-48678454D788}"/>
          </ac:spMkLst>
        </pc:spChg>
        <pc:spChg chg="add mod">
          <ac:chgData name="Nita Rikström" userId="524217fa-421e-4944-bcc4-26a00419e13d" providerId="ADAL" clId="{B3960A5E-5BF9-4E5B-AD31-E47BA5C232C6}" dt="2020-04-29T10:58:02.541" v="1821" actId="1076"/>
          <ac:spMkLst>
            <pc:docMk/>
            <pc:sldMk cId="433279225" sldId="316"/>
            <ac:spMk id="11" creationId="{029EEB0F-DB92-49B8-AB30-B4712E47FF1A}"/>
          </ac:spMkLst>
        </pc:spChg>
      </pc:sldChg>
      <pc:sldChg chg="addSp delSp modSp mod">
        <pc:chgData name="Nita Rikström" userId="524217fa-421e-4944-bcc4-26a00419e13d" providerId="ADAL" clId="{B3960A5E-5BF9-4E5B-AD31-E47BA5C232C6}" dt="2020-04-29T11:00:04.757" v="1868" actId="1076"/>
        <pc:sldMkLst>
          <pc:docMk/>
          <pc:sldMk cId="1962898787" sldId="317"/>
        </pc:sldMkLst>
        <pc:spChg chg="mod">
          <ac:chgData name="Nita Rikström" userId="524217fa-421e-4944-bcc4-26a00419e13d" providerId="ADAL" clId="{B3960A5E-5BF9-4E5B-AD31-E47BA5C232C6}" dt="2020-04-29T11:00:04.757" v="1868" actId="1076"/>
          <ac:spMkLst>
            <pc:docMk/>
            <pc:sldMk cId="1962898787" sldId="317"/>
            <ac:spMk id="5" creationId="{5B36CE56-F977-42D4-9312-052735B22055}"/>
          </ac:spMkLst>
        </pc:spChg>
        <pc:graphicFrameChg chg="add mod">
          <ac:chgData name="Nita Rikström" userId="524217fa-421e-4944-bcc4-26a00419e13d" providerId="ADAL" clId="{B3960A5E-5BF9-4E5B-AD31-E47BA5C232C6}" dt="2020-04-29T10:01:01.068" v="514"/>
          <ac:graphicFrameMkLst>
            <pc:docMk/>
            <pc:sldMk cId="1962898787" sldId="317"/>
            <ac:graphicFrameMk id="4" creationId="{F5CBECCF-8C84-4E1A-90F3-2B3D02CC3AC2}"/>
          </ac:graphicFrameMkLst>
        </pc:graphicFrameChg>
        <pc:graphicFrameChg chg="del mod">
          <ac:chgData name="Nita Rikström" userId="524217fa-421e-4944-bcc4-26a00419e13d" providerId="ADAL" clId="{B3960A5E-5BF9-4E5B-AD31-E47BA5C232C6}" dt="2020-04-29T09:59:36.841" v="452" actId="478"/>
          <ac:graphicFrameMkLst>
            <pc:docMk/>
            <pc:sldMk cId="1962898787" sldId="317"/>
            <ac:graphicFrameMk id="7" creationId="{83338010-4D1A-48BA-B61D-5F803EE7AB8C}"/>
          </ac:graphicFrameMkLst>
        </pc:graphicFrameChg>
      </pc:sldChg>
      <pc:sldChg chg="modSp del mod ord">
        <pc:chgData name="Nita Rikström" userId="524217fa-421e-4944-bcc4-26a00419e13d" providerId="ADAL" clId="{B3960A5E-5BF9-4E5B-AD31-E47BA5C232C6}" dt="2020-04-29T09:36:02.109" v="170" actId="47"/>
        <pc:sldMkLst>
          <pc:docMk/>
          <pc:sldMk cId="1348221408" sldId="319"/>
        </pc:sldMkLst>
        <pc:spChg chg="mod">
          <ac:chgData name="Nita Rikström" userId="524217fa-421e-4944-bcc4-26a00419e13d" providerId="ADAL" clId="{B3960A5E-5BF9-4E5B-AD31-E47BA5C232C6}" dt="2020-04-29T09:35:57.343" v="169" actId="27636"/>
          <ac:spMkLst>
            <pc:docMk/>
            <pc:sldMk cId="1348221408" sldId="319"/>
            <ac:spMk id="2" creationId="{A5FB68A0-1123-4461-B351-48D8D49584F8}"/>
          </ac:spMkLst>
        </pc:spChg>
      </pc:sldChg>
      <pc:sldChg chg="addSp modSp mod">
        <pc:chgData name="Nita Rikström" userId="524217fa-421e-4944-bcc4-26a00419e13d" providerId="ADAL" clId="{B3960A5E-5BF9-4E5B-AD31-E47BA5C232C6}" dt="2020-04-29T10:58:36.533" v="1824" actId="1076"/>
        <pc:sldMkLst>
          <pc:docMk/>
          <pc:sldMk cId="2623580428" sldId="324"/>
        </pc:sldMkLst>
        <pc:spChg chg="add mod">
          <ac:chgData name="Nita Rikström" userId="524217fa-421e-4944-bcc4-26a00419e13d" providerId="ADAL" clId="{B3960A5E-5BF9-4E5B-AD31-E47BA5C232C6}" dt="2020-04-29T10:58:36.533" v="1824" actId="1076"/>
          <ac:spMkLst>
            <pc:docMk/>
            <pc:sldMk cId="2623580428" sldId="324"/>
            <ac:spMk id="4" creationId="{EDF78BDE-BC4C-49F5-9A26-B201B7E1C1DB}"/>
          </ac:spMkLst>
        </pc:spChg>
        <pc:spChg chg="add mod">
          <ac:chgData name="Nita Rikström" userId="524217fa-421e-4944-bcc4-26a00419e13d" providerId="ADAL" clId="{B3960A5E-5BF9-4E5B-AD31-E47BA5C232C6}" dt="2020-04-29T10:58:36.533" v="1824" actId="1076"/>
          <ac:spMkLst>
            <pc:docMk/>
            <pc:sldMk cId="2623580428" sldId="324"/>
            <ac:spMk id="5" creationId="{678DAE13-FD54-4D49-8DFD-4623E74C1E56}"/>
          </ac:spMkLst>
        </pc:spChg>
      </pc:sldChg>
      <pc:sldChg chg="addSp modSp mod">
        <pc:chgData name="Nita Rikström" userId="524217fa-421e-4944-bcc4-26a00419e13d" providerId="ADAL" clId="{B3960A5E-5BF9-4E5B-AD31-E47BA5C232C6}" dt="2020-04-29T10:58:42.512" v="1826" actId="1076"/>
        <pc:sldMkLst>
          <pc:docMk/>
          <pc:sldMk cId="1901661146" sldId="325"/>
        </pc:sldMkLst>
        <pc:spChg chg="add mod">
          <ac:chgData name="Nita Rikström" userId="524217fa-421e-4944-bcc4-26a00419e13d" providerId="ADAL" clId="{B3960A5E-5BF9-4E5B-AD31-E47BA5C232C6}" dt="2020-04-29T10:58:42.512" v="1826" actId="1076"/>
          <ac:spMkLst>
            <pc:docMk/>
            <pc:sldMk cId="1901661146" sldId="325"/>
            <ac:spMk id="4" creationId="{68946995-565F-4459-9868-18BCEAEC9E15}"/>
          </ac:spMkLst>
        </pc:spChg>
        <pc:spChg chg="add mod">
          <ac:chgData name="Nita Rikström" userId="524217fa-421e-4944-bcc4-26a00419e13d" providerId="ADAL" clId="{B3960A5E-5BF9-4E5B-AD31-E47BA5C232C6}" dt="2020-04-29T10:58:42.512" v="1826" actId="1076"/>
          <ac:spMkLst>
            <pc:docMk/>
            <pc:sldMk cId="1901661146" sldId="325"/>
            <ac:spMk id="5" creationId="{19363FF4-B085-4A87-AA42-9949EF5256D7}"/>
          </ac:spMkLst>
        </pc:spChg>
      </pc:sldChg>
      <pc:sldChg chg="addSp modSp mod">
        <pc:chgData name="Nita Rikström" userId="524217fa-421e-4944-bcc4-26a00419e13d" providerId="ADAL" clId="{B3960A5E-5BF9-4E5B-AD31-E47BA5C232C6}" dt="2020-04-29T10:58:48.695" v="1828" actId="1076"/>
        <pc:sldMkLst>
          <pc:docMk/>
          <pc:sldMk cId="2218554902" sldId="326"/>
        </pc:sldMkLst>
        <pc:spChg chg="add mod">
          <ac:chgData name="Nita Rikström" userId="524217fa-421e-4944-bcc4-26a00419e13d" providerId="ADAL" clId="{B3960A5E-5BF9-4E5B-AD31-E47BA5C232C6}" dt="2020-04-29T10:58:48.695" v="1828" actId="1076"/>
          <ac:spMkLst>
            <pc:docMk/>
            <pc:sldMk cId="2218554902" sldId="326"/>
            <ac:spMk id="4" creationId="{DC4FBB62-8C18-4C3B-AFBC-53DA3308FF03}"/>
          </ac:spMkLst>
        </pc:spChg>
        <pc:spChg chg="add mod">
          <ac:chgData name="Nita Rikström" userId="524217fa-421e-4944-bcc4-26a00419e13d" providerId="ADAL" clId="{B3960A5E-5BF9-4E5B-AD31-E47BA5C232C6}" dt="2020-04-29T10:58:48.695" v="1828" actId="1076"/>
          <ac:spMkLst>
            <pc:docMk/>
            <pc:sldMk cId="2218554902" sldId="326"/>
            <ac:spMk id="5" creationId="{F07D8D78-6FEC-4AC2-A8B0-C8EF28940DA1}"/>
          </ac:spMkLst>
        </pc:spChg>
      </pc:sldChg>
      <pc:sldChg chg="addSp modSp mod">
        <pc:chgData name="Nita Rikström" userId="524217fa-421e-4944-bcc4-26a00419e13d" providerId="ADAL" clId="{B3960A5E-5BF9-4E5B-AD31-E47BA5C232C6}" dt="2020-04-29T10:58:55.540" v="1830" actId="1076"/>
        <pc:sldMkLst>
          <pc:docMk/>
          <pc:sldMk cId="832375250" sldId="327"/>
        </pc:sldMkLst>
        <pc:spChg chg="add mod">
          <ac:chgData name="Nita Rikström" userId="524217fa-421e-4944-bcc4-26a00419e13d" providerId="ADAL" clId="{B3960A5E-5BF9-4E5B-AD31-E47BA5C232C6}" dt="2020-04-29T10:58:55.540" v="1830" actId="1076"/>
          <ac:spMkLst>
            <pc:docMk/>
            <pc:sldMk cId="832375250" sldId="327"/>
            <ac:spMk id="4" creationId="{E419167E-5C24-4DEF-A04D-7A2149A1BB08}"/>
          </ac:spMkLst>
        </pc:spChg>
        <pc:spChg chg="add mod">
          <ac:chgData name="Nita Rikström" userId="524217fa-421e-4944-bcc4-26a00419e13d" providerId="ADAL" clId="{B3960A5E-5BF9-4E5B-AD31-E47BA5C232C6}" dt="2020-04-29T10:58:55.540" v="1830" actId="1076"/>
          <ac:spMkLst>
            <pc:docMk/>
            <pc:sldMk cId="832375250" sldId="327"/>
            <ac:spMk id="5" creationId="{8DA504A6-05E2-4437-8DFF-4C43BBBCA627}"/>
          </ac:spMkLst>
        </pc:spChg>
      </pc:sldChg>
      <pc:sldChg chg="addSp modSp mod">
        <pc:chgData name="Nita Rikström" userId="524217fa-421e-4944-bcc4-26a00419e13d" providerId="ADAL" clId="{B3960A5E-5BF9-4E5B-AD31-E47BA5C232C6}" dt="2020-04-29T10:59:03.533" v="1832" actId="1076"/>
        <pc:sldMkLst>
          <pc:docMk/>
          <pc:sldMk cId="337293986" sldId="328"/>
        </pc:sldMkLst>
        <pc:spChg chg="add mod">
          <ac:chgData name="Nita Rikström" userId="524217fa-421e-4944-bcc4-26a00419e13d" providerId="ADAL" clId="{B3960A5E-5BF9-4E5B-AD31-E47BA5C232C6}" dt="2020-04-29T10:59:03.533" v="1832" actId="1076"/>
          <ac:spMkLst>
            <pc:docMk/>
            <pc:sldMk cId="337293986" sldId="328"/>
            <ac:spMk id="4" creationId="{098E076B-FED2-4900-8E23-E1F3DB005F85}"/>
          </ac:spMkLst>
        </pc:spChg>
        <pc:spChg chg="add mod">
          <ac:chgData name="Nita Rikström" userId="524217fa-421e-4944-bcc4-26a00419e13d" providerId="ADAL" clId="{B3960A5E-5BF9-4E5B-AD31-E47BA5C232C6}" dt="2020-04-29T10:59:03.533" v="1832" actId="1076"/>
          <ac:spMkLst>
            <pc:docMk/>
            <pc:sldMk cId="337293986" sldId="328"/>
            <ac:spMk id="5" creationId="{3C6AC898-4DB3-4C72-8D16-DCC7CA916C8F}"/>
          </ac:spMkLst>
        </pc:spChg>
      </pc:sldChg>
      <pc:sldChg chg="addSp modSp new mod">
        <pc:chgData name="Nita Rikström" userId="524217fa-421e-4944-bcc4-26a00419e13d" providerId="ADAL" clId="{B3960A5E-5BF9-4E5B-AD31-E47BA5C232C6}" dt="2020-04-29T10:59:45.460" v="1865" actId="1076"/>
        <pc:sldMkLst>
          <pc:docMk/>
          <pc:sldMk cId="4232987304" sldId="329"/>
        </pc:sldMkLst>
        <pc:spChg chg="mod">
          <ac:chgData name="Nita Rikström" userId="524217fa-421e-4944-bcc4-26a00419e13d" providerId="ADAL" clId="{B3960A5E-5BF9-4E5B-AD31-E47BA5C232C6}" dt="2020-04-29T10:59:45.460" v="1865" actId="1076"/>
          <ac:spMkLst>
            <pc:docMk/>
            <pc:sldMk cId="4232987304" sldId="329"/>
            <ac:spMk id="2" creationId="{BB2516EE-0329-4528-BC60-CFBAC0179401}"/>
          </ac:spMkLst>
        </pc:spChg>
        <pc:spChg chg="add mod">
          <ac:chgData name="Nita Rikström" userId="524217fa-421e-4944-bcc4-26a00419e13d" providerId="ADAL" clId="{B3960A5E-5BF9-4E5B-AD31-E47BA5C232C6}" dt="2020-04-29T10:59:25.649" v="1835" actId="1076"/>
          <ac:spMkLst>
            <pc:docMk/>
            <pc:sldMk cId="4232987304" sldId="329"/>
            <ac:spMk id="3" creationId="{742AFEF0-9DE4-4045-9A84-929E40B37F8F}"/>
          </ac:spMkLst>
        </pc:spChg>
        <pc:spChg chg="add mod">
          <ac:chgData name="Nita Rikström" userId="524217fa-421e-4944-bcc4-26a00419e13d" providerId="ADAL" clId="{B3960A5E-5BF9-4E5B-AD31-E47BA5C232C6}" dt="2020-04-29T10:59:25.649" v="1835" actId="1076"/>
          <ac:spMkLst>
            <pc:docMk/>
            <pc:sldMk cId="4232987304" sldId="329"/>
            <ac:spMk id="4" creationId="{6DA24D92-93A4-44FB-BD91-193B9D6DB2F2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sv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21209-964C-41DA-9D2A-C70FB5081DE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EE5A9C2D-E7E0-4F55-BA83-E4F2D3EFF9F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PURKU JA LOPPUKESKUSTELU</a:t>
          </a:r>
          <a:endParaRPr lang="en-US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8778A69-3AB9-451D-836D-D9FC018B7E5C}" type="parTrans" cxnId="{C406726D-7319-474A-A84E-9569B4A5D641}">
      <dgm:prSet/>
      <dgm:spPr/>
      <dgm:t>
        <a:bodyPr/>
        <a:lstStyle/>
        <a:p>
          <a:endParaRPr lang="en-US"/>
        </a:p>
      </dgm:t>
    </dgm:pt>
    <dgm:pt modelId="{55E02187-ADA8-4504-B1D2-06143ACB849D}" type="sibTrans" cxnId="{C406726D-7319-474A-A84E-9569B4A5D641}">
      <dgm:prSet/>
      <dgm:spPr/>
      <dgm:t>
        <a:bodyPr/>
        <a:lstStyle/>
        <a:p>
          <a:endParaRPr lang="en-US"/>
        </a:p>
      </dgm:t>
    </dgm:pt>
    <dgm:pt modelId="{73FB87D9-5F72-4EDB-BBF7-028A6F89390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SEUROJEN AJATUKSIA SYKSYLLÄ TOIMINTAAN PALAAMISESTA</a:t>
          </a:r>
        </a:p>
      </dgm:t>
    </dgm:pt>
    <dgm:pt modelId="{7233F645-7E34-4839-BFB0-96934E909F8C}" type="parTrans" cxnId="{F5ABFEC2-8B23-4421-BE01-4485AFA1B7A1}">
      <dgm:prSet/>
      <dgm:spPr/>
      <dgm:t>
        <a:bodyPr/>
        <a:lstStyle/>
        <a:p>
          <a:endParaRPr lang="en-US"/>
        </a:p>
      </dgm:t>
    </dgm:pt>
    <dgm:pt modelId="{2319F5BE-21CB-45C4-B8E7-6FF169C6C079}" type="sibTrans" cxnId="{F5ABFEC2-8B23-4421-BE01-4485AFA1B7A1}">
      <dgm:prSet/>
      <dgm:spPr/>
      <dgm:t>
        <a:bodyPr/>
        <a:lstStyle/>
        <a:p>
          <a:endParaRPr lang="en-US"/>
        </a:p>
      </dgm:t>
    </dgm:pt>
    <dgm:pt modelId="{2F4E2FFB-768A-4B75-B2C2-F38CD91F0B9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SEURAN EXIT STRATEGIA – POHDINTOJA TOIMINTATAVOISTA</a:t>
          </a:r>
        </a:p>
      </dgm:t>
    </dgm:pt>
    <dgm:pt modelId="{E9FC2B72-5C4D-4F2F-9D29-DB11D533964F}" type="parTrans" cxnId="{8C9CB516-ECAA-44F3-9EE3-3E0DE00F2044}">
      <dgm:prSet/>
      <dgm:spPr/>
      <dgm:t>
        <a:bodyPr/>
        <a:lstStyle/>
        <a:p>
          <a:endParaRPr lang="en-US"/>
        </a:p>
      </dgm:t>
    </dgm:pt>
    <dgm:pt modelId="{36B426DE-ADAB-4BE0-BC52-AD25076BA122}" type="sibTrans" cxnId="{8C9CB516-ECAA-44F3-9EE3-3E0DE00F2044}">
      <dgm:prSet/>
      <dgm:spPr/>
      <dgm:t>
        <a:bodyPr/>
        <a:lstStyle/>
        <a:p>
          <a:endParaRPr lang="en-US"/>
        </a:p>
      </dgm:t>
    </dgm:pt>
    <dgm:pt modelId="{D2F413A0-C3A6-458F-8B17-DDCA3306F8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PANEELIKESKUSTELU</a:t>
          </a:r>
        </a:p>
        <a:p>
          <a:pPr>
            <a:defRPr cap="all"/>
          </a:pPr>
          <a:endParaRPr lang="en-US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A029CD-4E92-4DC0-925C-74258415DF17}" type="parTrans" cxnId="{20426E87-7A8D-4638-BBED-9F96AAFDB3E4}">
      <dgm:prSet/>
      <dgm:spPr/>
      <dgm:t>
        <a:bodyPr/>
        <a:lstStyle/>
        <a:p>
          <a:endParaRPr lang="en-US"/>
        </a:p>
      </dgm:t>
    </dgm:pt>
    <dgm:pt modelId="{5EDD0250-2146-46DE-8669-90E1D691E353}" type="sibTrans" cxnId="{20426E87-7A8D-4638-BBED-9F96AAFDB3E4}">
      <dgm:prSet/>
      <dgm:spPr/>
      <dgm:t>
        <a:bodyPr/>
        <a:lstStyle/>
        <a:p>
          <a:endParaRPr lang="en-US"/>
        </a:p>
      </dgm:t>
    </dgm:pt>
    <dgm:pt modelId="{5628E205-2DEA-458C-8EDB-FCC57C088738}" type="pres">
      <dgm:prSet presAssocID="{BE621209-964C-41DA-9D2A-C70FB5081DE2}" presName="root" presStyleCnt="0">
        <dgm:presLayoutVars>
          <dgm:dir/>
          <dgm:resizeHandles val="exact"/>
        </dgm:presLayoutVars>
      </dgm:prSet>
      <dgm:spPr/>
    </dgm:pt>
    <dgm:pt modelId="{DE7E78E2-1617-4AF6-B793-29D34132E65B}" type="pres">
      <dgm:prSet presAssocID="{EE5A9C2D-E7E0-4F55-BA83-E4F2D3EFF9F3}" presName="compNode" presStyleCnt="0"/>
      <dgm:spPr/>
    </dgm:pt>
    <dgm:pt modelId="{E3942748-B56D-4289-85BC-AAB5B44E2707}" type="pres">
      <dgm:prSet presAssocID="{EE5A9C2D-E7E0-4F55-BA83-E4F2D3EFF9F3}" presName="iconBgRect" presStyleLbl="bgShp" presStyleIdx="0" presStyleCnt="4"/>
      <dgm:spPr/>
    </dgm:pt>
    <dgm:pt modelId="{52C48465-925D-414A-99A5-BD37AA1569F5}" type="pres">
      <dgm:prSet presAssocID="{EE5A9C2D-E7E0-4F55-BA83-E4F2D3EFF9F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ylimikro"/>
        </a:ext>
      </dgm:extLst>
    </dgm:pt>
    <dgm:pt modelId="{3C81DE52-29D3-48E0-B160-B5942718CEC2}" type="pres">
      <dgm:prSet presAssocID="{EE5A9C2D-E7E0-4F55-BA83-E4F2D3EFF9F3}" presName="spaceRect" presStyleCnt="0"/>
      <dgm:spPr/>
    </dgm:pt>
    <dgm:pt modelId="{023DAE96-34C9-4F62-BB27-3E7C6DEDE99D}" type="pres">
      <dgm:prSet presAssocID="{EE5A9C2D-E7E0-4F55-BA83-E4F2D3EFF9F3}" presName="textRect" presStyleLbl="revTx" presStyleIdx="0" presStyleCnt="4" custLinFactX="155708" custLinFactNeighborX="200000" custLinFactNeighborY="-1034">
        <dgm:presLayoutVars>
          <dgm:chMax val="1"/>
          <dgm:chPref val="1"/>
        </dgm:presLayoutVars>
      </dgm:prSet>
      <dgm:spPr/>
    </dgm:pt>
    <dgm:pt modelId="{E3A47A2D-C189-4C83-9786-3C20B4483730}" type="pres">
      <dgm:prSet presAssocID="{55E02187-ADA8-4504-B1D2-06143ACB849D}" presName="sibTrans" presStyleCnt="0"/>
      <dgm:spPr/>
    </dgm:pt>
    <dgm:pt modelId="{763CE33F-5FB5-4ACD-91D7-AB5FFCD765F2}" type="pres">
      <dgm:prSet presAssocID="{73FB87D9-5F72-4EDB-BBF7-028A6F893907}" presName="compNode" presStyleCnt="0"/>
      <dgm:spPr/>
    </dgm:pt>
    <dgm:pt modelId="{2225F893-5A5B-43A4-A81C-BE8FA9FC8BC2}" type="pres">
      <dgm:prSet presAssocID="{73FB87D9-5F72-4EDB-BBF7-028A6F893907}" presName="iconBgRect" presStyleLbl="bgShp" presStyleIdx="1" presStyleCnt="4"/>
      <dgm:spPr>
        <a:solidFill>
          <a:srgbClr val="CC0099"/>
        </a:solidFill>
      </dgm:spPr>
    </dgm:pt>
    <dgm:pt modelId="{9C474DC4-F07E-4860-9C17-6F2A9BBF13E6}" type="pres">
      <dgm:prSet presAssocID="{73FB87D9-5F72-4EDB-BBF7-028A6F89390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helinkeskus"/>
        </a:ext>
      </dgm:extLst>
    </dgm:pt>
    <dgm:pt modelId="{A73ADB4F-A192-4C03-8BB7-25DC472E26F1}" type="pres">
      <dgm:prSet presAssocID="{73FB87D9-5F72-4EDB-BBF7-028A6F893907}" presName="spaceRect" presStyleCnt="0"/>
      <dgm:spPr/>
    </dgm:pt>
    <dgm:pt modelId="{3FBE1CC5-FDC5-43F3-8EE2-480E6CAC0327}" type="pres">
      <dgm:prSet presAssocID="{73FB87D9-5F72-4EDB-BBF7-028A6F893907}" presName="textRect" presStyleLbl="revTx" presStyleIdx="1" presStyleCnt="4" custLinFactX="-15069" custLinFactNeighborX="-100000" custLinFactNeighborY="-6546">
        <dgm:presLayoutVars>
          <dgm:chMax val="1"/>
          <dgm:chPref val="1"/>
        </dgm:presLayoutVars>
      </dgm:prSet>
      <dgm:spPr/>
    </dgm:pt>
    <dgm:pt modelId="{E7CFD42D-AB8B-4BDE-ABC7-472B763590AE}" type="pres">
      <dgm:prSet presAssocID="{2319F5BE-21CB-45C4-B8E7-6FF169C6C079}" presName="sibTrans" presStyleCnt="0"/>
      <dgm:spPr/>
    </dgm:pt>
    <dgm:pt modelId="{E3D6650E-B314-4D63-92F8-A48A3804CF3D}" type="pres">
      <dgm:prSet presAssocID="{2F4E2FFB-768A-4B75-B2C2-F38CD91F0B9A}" presName="compNode" presStyleCnt="0"/>
      <dgm:spPr/>
    </dgm:pt>
    <dgm:pt modelId="{EE8BFCD5-9221-4A42-8BF4-0C2A67F09790}" type="pres">
      <dgm:prSet presAssocID="{2F4E2FFB-768A-4B75-B2C2-F38CD91F0B9A}" presName="iconBgRect" presStyleLbl="bgShp" presStyleIdx="2" presStyleCnt="4" custLinFactNeighborX="-30"/>
      <dgm:spPr/>
    </dgm:pt>
    <dgm:pt modelId="{03510461-56E0-4CFD-8416-FC3946C86A45}" type="pres">
      <dgm:prSet presAssocID="{2F4E2FFB-768A-4B75-B2C2-F38CD91F0B9A}" presName="iconRect" presStyleLbl="node1" presStyleIdx="2" presStyleCnt="4" custLinFactNeighborX="-5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uoliympyrä"/>
        </a:ext>
      </dgm:extLst>
    </dgm:pt>
    <dgm:pt modelId="{7ACB42AE-DB64-48C8-95FE-419FBB3994E0}" type="pres">
      <dgm:prSet presAssocID="{2F4E2FFB-768A-4B75-B2C2-F38CD91F0B9A}" presName="spaceRect" presStyleCnt="0"/>
      <dgm:spPr/>
    </dgm:pt>
    <dgm:pt modelId="{07F5EDE3-5E6B-4820-9E11-5F04F9963FE6}" type="pres">
      <dgm:prSet presAssocID="{2F4E2FFB-768A-4B75-B2C2-F38CD91F0B9A}" presName="textRect" presStyleLbl="revTx" presStyleIdx="2" presStyleCnt="4">
        <dgm:presLayoutVars>
          <dgm:chMax val="1"/>
          <dgm:chPref val="1"/>
        </dgm:presLayoutVars>
      </dgm:prSet>
      <dgm:spPr/>
    </dgm:pt>
    <dgm:pt modelId="{090BA64C-BE19-4497-8AD8-AAC25CF09098}" type="pres">
      <dgm:prSet presAssocID="{36B426DE-ADAB-4BE0-BC52-AD25076BA122}" presName="sibTrans" presStyleCnt="0"/>
      <dgm:spPr/>
    </dgm:pt>
    <dgm:pt modelId="{CD5D53D4-F444-486E-B260-F2DB09136688}" type="pres">
      <dgm:prSet presAssocID="{D2F413A0-C3A6-458F-8B17-DDCA3306F8E6}" presName="compNode" presStyleCnt="0"/>
      <dgm:spPr/>
    </dgm:pt>
    <dgm:pt modelId="{1CB829A9-2BE2-4082-8E85-B1D86A45056B}" type="pres">
      <dgm:prSet presAssocID="{D2F413A0-C3A6-458F-8B17-DDCA3306F8E6}" presName="iconBgRect" presStyleLbl="bgShp" presStyleIdx="3" presStyleCnt="4"/>
      <dgm:spPr>
        <a:solidFill>
          <a:srgbClr val="FFC000"/>
        </a:solidFill>
      </dgm:spPr>
    </dgm:pt>
    <dgm:pt modelId="{FA32B08E-F466-4FEE-B532-7660EF312EBF}" type="pres">
      <dgm:prSet presAssocID="{D2F413A0-C3A6-458F-8B17-DDCA3306F8E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skustelukupla"/>
        </a:ext>
      </dgm:extLst>
    </dgm:pt>
    <dgm:pt modelId="{21ADA2D1-E2A5-4F19-8EDE-EAA199366EF0}" type="pres">
      <dgm:prSet presAssocID="{D2F413A0-C3A6-458F-8B17-DDCA3306F8E6}" presName="spaceRect" presStyleCnt="0"/>
      <dgm:spPr/>
    </dgm:pt>
    <dgm:pt modelId="{40A103D8-5E18-4912-9C51-37022E666136}" type="pres">
      <dgm:prSet presAssocID="{D2F413A0-C3A6-458F-8B17-DDCA3306F8E6}" presName="textRect" presStyleLbl="revTx" presStyleIdx="3" presStyleCnt="4" custLinFactX="-100000" custLinFactNeighborX="-133347" custLinFactNeighborY="-8632">
        <dgm:presLayoutVars>
          <dgm:chMax val="1"/>
          <dgm:chPref val="1"/>
        </dgm:presLayoutVars>
      </dgm:prSet>
      <dgm:spPr/>
    </dgm:pt>
  </dgm:ptLst>
  <dgm:cxnLst>
    <dgm:cxn modelId="{097D3B01-B953-404A-80DF-F49ED403D01E}" type="presOf" srcId="{73FB87D9-5F72-4EDB-BBF7-028A6F893907}" destId="{3FBE1CC5-FDC5-43F3-8EE2-480E6CAC0327}" srcOrd="0" destOrd="0" presId="urn:microsoft.com/office/officeart/2018/5/layout/IconCircleLabelList"/>
    <dgm:cxn modelId="{8C9CB516-ECAA-44F3-9EE3-3E0DE00F2044}" srcId="{BE621209-964C-41DA-9D2A-C70FB5081DE2}" destId="{2F4E2FFB-768A-4B75-B2C2-F38CD91F0B9A}" srcOrd="2" destOrd="0" parTransId="{E9FC2B72-5C4D-4F2F-9D29-DB11D533964F}" sibTransId="{36B426DE-ADAB-4BE0-BC52-AD25076BA122}"/>
    <dgm:cxn modelId="{12A20E20-C2A6-4C76-B8C7-E5341C8834A0}" type="presOf" srcId="{D2F413A0-C3A6-458F-8B17-DDCA3306F8E6}" destId="{40A103D8-5E18-4912-9C51-37022E666136}" srcOrd="0" destOrd="0" presId="urn:microsoft.com/office/officeart/2018/5/layout/IconCircleLabelList"/>
    <dgm:cxn modelId="{A0159C3D-038B-4E24-8E1A-1FAF61561C52}" type="presOf" srcId="{EE5A9C2D-E7E0-4F55-BA83-E4F2D3EFF9F3}" destId="{023DAE96-34C9-4F62-BB27-3E7C6DEDE99D}" srcOrd="0" destOrd="0" presId="urn:microsoft.com/office/officeart/2018/5/layout/IconCircleLabelList"/>
    <dgm:cxn modelId="{518D774A-3941-4A99-B5BB-CD2412E14AF5}" type="presOf" srcId="{BE621209-964C-41DA-9D2A-C70FB5081DE2}" destId="{5628E205-2DEA-458C-8EDB-FCC57C088738}" srcOrd="0" destOrd="0" presId="urn:microsoft.com/office/officeart/2018/5/layout/IconCircleLabelList"/>
    <dgm:cxn modelId="{C406726D-7319-474A-A84E-9569B4A5D641}" srcId="{BE621209-964C-41DA-9D2A-C70FB5081DE2}" destId="{EE5A9C2D-E7E0-4F55-BA83-E4F2D3EFF9F3}" srcOrd="0" destOrd="0" parTransId="{78778A69-3AB9-451D-836D-D9FC018B7E5C}" sibTransId="{55E02187-ADA8-4504-B1D2-06143ACB849D}"/>
    <dgm:cxn modelId="{20426E87-7A8D-4638-BBED-9F96AAFDB3E4}" srcId="{BE621209-964C-41DA-9D2A-C70FB5081DE2}" destId="{D2F413A0-C3A6-458F-8B17-DDCA3306F8E6}" srcOrd="3" destOrd="0" parTransId="{4DA029CD-4E92-4DC0-925C-74258415DF17}" sibTransId="{5EDD0250-2146-46DE-8669-90E1D691E353}"/>
    <dgm:cxn modelId="{F682CAC2-C0EC-48B1-B2EE-D0F5F08E69CC}" type="presOf" srcId="{2F4E2FFB-768A-4B75-B2C2-F38CD91F0B9A}" destId="{07F5EDE3-5E6B-4820-9E11-5F04F9963FE6}" srcOrd="0" destOrd="0" presId="urn:microsoft.com/office/officeart/2018/5/layout/IconCircleLabelList"/>
    <dgm:cxn modelId="{F5ABFEC2-8B23-4421-BE01-4485AFA1B7A1}" srcId="{BE621209-964C-41DA-9D2A-C70FB5081DE2}" destId="{73FB87D9-5F72-4EDB-BBF7-028A6F893907}" srcOrd="1" destOrd="0" parTransId="{7233F645-7E34-4839-BFB0-96934E909F8C}" sibTransId="{2319F5BE-21CB-45C4-B8E7-6FF169C6C079}"/>
    <dgm:cxn modelId="{B365DD29-BCD4-4ABA-B670-D97B6CC2720F}" type="presParOf" srcId="{5628E205-2DEA-458C-8EDB-FCC57C088738}" destId="{DE7E78E2-1617-4AF6-B793-29D34132E65B}" srcOrd="0" destOrd="0" presId="urn:microsoft.com/office/officeart/2018/5/layout/IconCircleLabelList"/>
    <dgm:cxn modelId="{EF171645-AF47-402C-800B-5BA8123AD671}" type="presParOf" srcId="{DE7E78E2-1617-4AF6-B793-29D34132E65B}" destId="{E3942748-B56D-4289-85BC-AAB5B44E2707}" srcOrd="0" destOrd="0" presId="urn:microsoft.com/office/officeart/2018/5/layout/IconCircleLabelList"/>
    <dgm:cxn modelId="{D85D5D0C-797B-4DD2-ADF9-C931F925992D}" type="presParOf" srcId="{DE7E78E2-1617-4AF6-B793-29D34132E65B}" destId="{52C48465-925D-414A-99A5-BD37AA1569F5}" srcOrd="1" destOrd="0" presId="urn:microsoft.com/office/officeart/2018/5/layout/IconCircleLabelList"/>
    <dgm:cxn modelId="{20EE1E4D-3F23-4258-A13D-13C6D99302B8}" type="presParOf" srcId="{DE7E78E2-1617-4AF6-B793-29D34132E65B}" destId="{3C81DE52-29D3-48E0-B160-B5942718CEC2}" srcOrd="2" destOrd="0" presId="urn:microsoft.com/office/officeart/2018/5/layout/IconCircleLabelList"/>
    <dgm:cxn modelId="{C617DA23-0067-4319-AEBE-FBC5BC7E5B37}" type="presParOf" srcId="{DE7E78E2-1617-4AF6-B793-29D34132E65B}" destId="{023DAE96-34C9-4F62-BB27-3E7C6DEDE99D}" srcOrd="3" destOrd="0" presId="urn:microsoft.com/office/officeart/2018/5/layout/IconCircleLabelList"/>
    <dgm:cxn modelId="{6BC395B8-46C8-4FA2-8BEA-82D6B433B99D}" type="presParOf" srcId="{5628E205-2DEA-458C-8EDB-FCC57C088738}" destId="{E3A47A2D-C189-4C83-9786-3C20B4483730}" srcOrd="1" destOrd="0" presId="urn:microsoft.com/office/officeart/2018/5/layout/IconCircleLabelList"/>
    <dgm:cxn modelId="{C1776C2A-F9D1-471F-A57D-F29D8917BAB9}" type="presParOf" srcId="{5628E205-2DEA-458C-8EDB-FCC57C088738}" destId="{763CE33F-5FB5-4ACD-91D7-AB5FFCD765F2}" srcOrd="2" destOrd="0" presId="urn:microsoft.com/office/officeart/2018/5/layout/IconCircleLabelList"/>
    <dgm:cxn modelId="{16309D9C-F8C9-4B07-877D-8884C97DD5BE}" type="presParOf" srcId="{763CE33F-5FB5-4ACD-91D7-AB5FFCD765F2}" destId="{2225F893-5A5B-43A4-A81C-BE8FA9FC8BC2}" srcOrd="0" destOrd="0" presId="urn:microsoft.com/office/officeart/2018/5/layout/IconCircleLabelList"/>
    <dgm:cxn modelId="{2F91CD0E-4529-4D4E-BA6F-4E7A3F26189C}" type="presParOf" srcId="{763CE33F-5FB5-4ACD-91D7-AB5FFCD765F2}" destId="{9C474DC4-F07E-4860-9C17-6F2A9BBF13E6}" srcOrd="1" destOrd="0" presId="urn:microsoft.com/office/officeart/2018/5/layout/IconCircleLabelList"/>
    <dgm:cxn modelId="{2C726BBE-8500-45A8-B2FC-80795EF47FEF}" type="presParOf" srcId="{763CE33F-5FB5-4ACD-91D7-AB5FFCD765F2}" destId="{A73ADB4F-A192-4C03-8BB7-25DC472E26F1}" srcOrd="2" destOrd="0" presId="urn:microsoft.com/office/officeart/2018/5/layout/IconCircleLabelList"/>
    <dgm:cxn modelId="{E192C2CD-4F7F-4E56-AE76-40467AE27DE6}" type="presParOf" srcId="{763CE33F-5FB5-4ACD-91D7-AB5FFCD765F2}" destId="{3FBE1CC5-FDC5-43F3-8EE2-480E6CAC0327}" srcOrd="3" destOrd="0" presId="urn:microsoft.com/office/officeart/2018/5/layout/IconCircleLabelList"/>
    <dgm:cxn modelId="{EF4C9792-E657-44FE-9A63-8DF83EE82B46}" type="presParOf" srcId="{5628E205-2DEA-458C-8EDB-FCC57C088738}" destId="{E7CFD42D-AB8B-4BDE-ABC7-472B763590AE}" srcOrd="3" destOrd="0" presId="urn:microsoft.com/office/officeart/2018/5/layout/IconCircleLabelList"/>
    <dgm:cxn modelId="{137CA763-0414-4F38-810C-1FC1D8FD811C}" type="presParOf" srcId="{5628E205-2DEA-458C-8EDB-FCC57C088738}" destId="{E3D6650E-B314-4D63-92F8-A48A3804CF3D}" srcOrd="4" destOrd="0" presId="urn:microsoft.com/office/officeart/2018/5/layout/IconCircleLabelList"/>
    <dgm:cxn modelId="{BE5DC2BF-7277-4105-943D-6125FBFB4C20}" type="presParOf" srcId="{E3D6650E-B314-4D63-92F8-A48A3804CF3D}" destId="{EE8BFCD5-9221-4A42-8BF4-0C2A67F09790}" srcOrd="0" destOrd="0" presId="urn:microsoft.com/office/officeart/2018/5/layout/IconCircleLabelList"/>
    <dgm:cxn modelId="{6E23B8F1-9721-4DED-997B-240A14D7413A}" type="presParOf" srcId="{E3D6650E-B314-4D63-92F8-A48A3804CF3D}" destId="{03510461-56E0-4CFD-8416-FC3946C86A45}" srcOrd="1" destOrd="0" presId="urn:microsoft.com/office/officeart/2018/5/layout/IconCircleLabelList"/>
    <dgm:cxn modelId="{4C7BED22-75CE-4373-90A0-5E2AD972C4E9}" type="presParOf" srcId="{E3D6650E-B314-4D63-92F8-A48A3804CF3D}" destId="{7ACB42AE-DB64-48C8-95FE-419FBB3994E0}" srcOrd="2" destOrd="0" presId="urn:microsoft.com/office/officeart/2018/5/layout/IconCircleLabelList"/>
    <dgm:cxn modelId="{99762C9E-6000-4832-90B0-BA2245D88BFA}" type="presParOf" srcId="{E3D6650E-B314-4D63-92F8-A48A3804CF3D}" destId="{07F5EDE3-5E6B-4820-9E11-5F04F9963FE6}" srcOrd="3" destOrd="0" presId="urn:microsoft.com/office/officeart/2018/5/layout/IconCircleLabelList"/>
    <dgm:cxn modelId="{0993F6A5-1176-400B-89EC-488F247447F9}" type="presParOf" srcId="{5628E205-2DEA-458C-8EDB-FCC57C088738}" destId="{090BA64C-BE19-4497-8AD8-AAC25CF09098}" srcOrd="5" destOrd="0" presId="urn:microsoft.com/office/officeart/2018/5/layout/IconCircleLabelList"/>
    <dgm:cxn modelId="{FDD0CE45-3C4F-4045-AC39-8572137AED05}" type="presParOf" srcId="{5628E205-2DEA-458C-8EDB-FCC57C088738}" destId="{CD5D53D4-F444-486E-B260-F2DB09136688}" srcOrd="6" destOrd="0" presId="urn:microsoft.com/office/officeart/2018/5/layout/IconCircleLabelList"/>
    <dgm:cxn modelId="{EF6BFDBF-1710-42A6-A2F1-9CFD4A28B4A2}" type="presParOf" srcId="{CD5D53D4-F444-486E-B260-F2DB09136688}" destId="{1CB829A9-2BE2-4082-8E85-B1D86A45056B}" srcOrd="0" destOrd="0" presId="urn:microsoft.com/office/officeart/2018/5/layout/IconCircleLabelList"/>
    <dgm:cxn modelId="{42229A09-0030-4745-AB81-FFDC8224858D}" type="presParOf" srcId="{CD5D53D4-F444-486E-B260-F2DB09136688}" destId="{FA32B08E-F466-4FEE-B532-7660EF312EBF}" srcOrd="1" destOrd="0" presId="urn:microsoft.com/office/officeart/2018/5/layout/IconCircleLabelList"/>
    <dgm:cxn modelId="{DDA0F4B9-6551-49A0-AB33-C8A2460963BA}" type="presParOf" srcId="{CD5D53D4-F444-486E-B260-F2DB09136688}" destId="{21ADA2D1-E2A5-4F19-8EDE-EAA199366EF0}" srcOrd="2" destOrd="0" presId="urn:microsoft.com/office/officeart/2018/5/layout/IconCircleLabelList"/>
    <dgm:cxn modelId="{FE65C49A-0443-4561-8C07-698D85454FE9}" type="presParOf" srcId="{CD5D53D4-F444-486E-B260-F2DB09136688}" destId="{40A103D8-5E18-4912-9C51-37022E66613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21209-964C-41DA-9D2A-C70FB5081DE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5" csCatId="colorful" phldr="1"/>
      <dgm:spPr/>
      <dgm:t>
        <a:bodyPr/>
        <a:lstStyle/>
        <a:p>
          <a:endParaRPr lang="en-US"/>
        </a:p>
      </dgm:t>
    </dgm:pt>
    <dgm:pt modelId="{73FB87D9-5F72-4EDB-BBF7-028A6F89390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ANNICA SÄLLYLÄ</a:t>
          </a:r>
          <a:endParaRPr lang="en-US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233F645-7E34-4839-BFB0-96934E909F8C}" type="parTrans" cxnId="{F5ABFEC2-8B23-4421-BE01-4485AFA1B7A1}">
      <dgm:prSet/>
      <dgm:spPr/>
      <dgm:t>
        <a:bodyPr/>
        <a:lstStyle/>
        <a:p>
          <a:endParaRPr lang="en-US"/>
        </a:p>
      </dgm:t>
    </dgm:pt>
    <dgm:pt modelId="{2319F5BE-21CB-45C4-B8E7-6FF169C6C079}" type="sibTrans" cxnId="{F5ABFEC2-8B23-4421-BE01-4485AFA1B7A1}">
      <dgm:prSet/>
      <dgm:spPr/>
      <dgm:t>
        <a:bodyPr/>
        <a:lstStyle/>
        <a:p>
          <a:endParaRPr lang="en-US"/>
        </a:p>
      </dgm:t>
    </dgm:pt>
    <dgm:pt modelId="{2F4E2FFB-768A-4B75-B2C2-F38CD91F0B9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JOSEFINA PALVALIN</a:t>
          </a:r>
        </a:p>
      </dgm:t>
    </dgm:pt>
    <dgm:pt modelId="{E9FC2B72-5C4D-4F2F-9D29-DB11D533964F}" type="parTrans" cxnId="{8C9CB516-ECAA-44F3-9EE3-3E0DE00F2044}">
      <dgm:prSet/>
      <dgm:spPr/>
      <dgm:t>
        <a:bodyPr/>
        <a:lstStyle/>
        <a:p>
          <a:endParaRPr lang="en-US"/>
        </a:p>
      </dgm:t>
    </dgm:pt>
    <dgm:pt modelId="{36B426DE-ADAB-4BE0-BC52-AD25076BA122}" type="sibTrans" cxnId="{8C9CB516-ECAA-44F3-9EE3-3E0DE00F2044}">
      <dgm:prSet/>
      <dgm:spPr/>
      <dgm:t>
        <a:bodyPr/>
        <a:lstStyle/>
        <a:p>
          <a:endParaRPr lang="en-US"/>
        </a:p>
      </dgm:t>
    </dgm:pt>
    <dgm:pt modelId="{D2F413A0-C3A6-458F-8B17-DDCA3306F8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AINO PALVA</a:t>
          </a:r>
        </a:p>
        <a:p>
          <a:pPr>
            <a:defRPr cap="all"/>
          </a:pPr>
          <a:endParaRPr lang="en-US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A029CD-4E92-4DC0-925C-74258415DF17}" type="parTrans" cxnId="{20426E87-7A8D-4638-BBED-9F96AAFDB3E4}">
      <dgm:prSet/>
      <dgm:spPr/>
      <dgm:t>
        <a:bodyPr/>
        <a:lstStyle/>
        <a:p>
          <a:endParaRPr lang="en-US"/>
        </a:p>
      </dgm:t>
    </dgm:pt>
    <dgm:pt modelId="{5EDD0250-2146-46DE-8669-90E1D691E353}" type="sibTrans" cxnId="{20426E87-7A8D-4638-BBED-9F96AAFDB3E4}">
      <dgm:prSet/>
      <dgm:spPr/>
      <dgm:t>
        <a:bodyPr/>
        <a:lstStyle/>
        <a:p>
          <a:endParaRPr lang="en-US"/>
        </a:p>
      </dgm:t>
    </dgm:pt>
    <dgm:pt modelId="{5628E205-2DEA-458C-8EDB-FCC57C088738}" type="pres">
      <dgm:prSet presAssocID="{BE621209-964C-41DA-9D2A-C70FB5081DE2}" presName="root" presStyleCnt="0">
        <dgm:presLayoutVars>
          <dgm:dir/>
          <dgm:resizeHandles val="exact"/>
        </dgm:presLayoutVars>
      </dgm:prSet>
      <dgm:spPr/>
    </dgm:pt>
    <dgm:pt modelId="{763CE33F-5FB5-4ACD-91D7-AB5FFCD765F2}" type="pres">
      <dgm:prSet presAssocID="{73FB87D9-5F72-4EDB-BBF7-028A6F893907}" presName="compNode" presStyleCnt="0"/>
      <dgm:spPr/>
    </dgm:pt>
    <dgm:pt modelId="{2225F893-5A5B-43A4-A81C-BE8FA9FC8BC2}" type="pres">
      <dgm:prSet presAssocID="{73FB87D9-5F72-4EDB-BBF7-028A6F893907}" presName="iconBgRect" presStyleLbl="bgShp" presStyleIdx="0" presStyleCnt="3"/>
      <dgm:spPr>
        <a:solidFill>
          <a:srgbClr val="CC0099"/>
        </a:solidFill>
      </dgm:spPr>
    </dgm:pt>
    <dgm:pt modelId="{9C474DC4-F07E-4860-9C17-6F2A9BBF13E6}" type="pres">
      <dgm:prSet presAssocID="{73FB87D9-5F72-4EDB-BBF7-028A6F89390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helinkeskus"/>
        </a:ext>
      </dgm:extLst>
    </dgm:pt>
    <dgm:pt modelId="{A73ADB4F-A192-4C03-8BB7-25DC472E26F1}" type="pres">
      <dgm:prSet presAssocID="{73FB87D9-5F72-4EDB-BBF7-028A6F893907}" presName="spaceRect" presStyleCnt="0"/>
      <dgm:spPr/>
    </dgm:pt>
    <dgm:pt modelId="{3FBE1CC5-FDC5-43F3-8EE2-480E6CAC0327}" type="pres">
      <dgm:prSet presAssocID="{73FB87D9-5F72-4EDB-BBF7-028A6F893907}" presName="textRect" presStyleLbl="revTx" presStyleIdx="0" presStyleCnt="3" custLinFactX="100000" custLinFactNeighborX="135860" custLinFactNeighborY="-431">
        <dgm:presLayoutVars>
          <dgm:chMax val="1"/>
          <dgm:chPref val="1"/>
        </dgm:presLayoutVars>
      </dgm:prSet>
      <dgm:spPr/>
    </dgm:pt>
    <dgm:pt modelId="{E7CFD42D-AB8B-4BDE-ABC7-472B763590AE}" type="pres">
      <dgm:prSet presAssocID="{2319F5BE-21CB-45C4-B8E7-6FF169C6C079}" presName="sibTrans" presStyleCnt="0"/>
      <dgm:spPr/>
    </dgm:pt>
    <dgm:pt modelId="{E3D6650E-B314-4D63-92F8-A48A3804CF3D}" type="pres">
      <dgm:prSet presAssocID="{2F4E2FFB-768A-4B75-B2C2-F38CD91F0B9A}" presName="compNode" presStyleCnt="0"/>
      <dgm:spPr/>
    </dgm:pt>
    <dgm:pt modelId="{EE8BFCD5-9221-4A42-8BF4-0C2A67F09790}" type="pres">
      <dgm:prSet presAssocID="{2F4E2FFB-768A-4B75-B2C2-F38CD91F0B9A}" presName="iconBgRect" presStyleLbl="bgShp" presStyleIdx="1" presStyleCnt="3"/>
      <dgm:spPr>
        <a:solidFill>
          <a:srgbClr val="CC0099"/>
        </a:solidFill>
      </dgm:spPr>
    </dgm:pt>
    <dgm:pt modelId="{03510461-56E0-4CFD-8416-FC3946C86A45}" type="pres">
      <dgm:prSet presAssocID="{2F4E2FFB-768A-4B75-B2C2-F38CD91F0B9A}" presName="iconRect" presStyleLbl="node1" presStyleIdx="1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helinkeskus"/>
        </a:ext>
      </dgm:extLst>
    </dgm:pt>
    <dgm:pt modelId="{7ACB42AE-DB64-48C8-95FE-419FBB3994E0}" type="pres">
      <dgm:prSet presAssocID="{2F4E2FFB-768A-4B75-B2C2-F38CD91F0B9A}" presName="spaceRect" presStyleCnt="0"/>
      <dgm:spPr/>
    </dgm:pt>
    <dgm:pt modelId="{07F5EDE3-5E6B-4820-9E11-5F04F9963FE6}" type="pres">
      <dgm:prSet presAssocID="{2F4E2FFB-768A-4B75-B2C2-F38CD91F0B9A}" presName="textRect" presStyleLbl="revTx" presStyleIdx="1" presStyleCnt="3">
        <dgm:presLayoutVars>
          <dgm:chMax val="1"/>
          <dgm:chPref val="1"/>
        </dgm:presLayoutVars>
      </dgm:prSet>
      <dgm:spPr/>
    </dgm:pt>
    <dgm:pt modelId="{090BA64C-BE19-4497-8AD8-AAC25CF09098}" type="pres">
      <dgm:prSet presAssocID="{36B426DE-ADAB-4BE0-BC52-AD25076BA122}" presName="sibTrans" presStyleCnt="0"/>
      <dgm:spPr/>
    </dgm:pt>
    <dgm:pt modelId="{CD5D53D4-F444-486E-B260-F2DB09136688}" type="pres">
      <dgm:prSet presAssocID="{D2F413A0-C3A6-458F-8B17-DDCA3306F8E6}" presName="compNode" presStyleCnt="0"/>
      <dgm:spPr/>
    </dgm:pt>
    <dgm:pt modelId="{1CB829A9-2BE2-4082-8E85-B1D86A45056B}" type="pres">
      <dgm:prSet presAssocID="{D2F413A0-C3A6-458F-8B17-DDCA3306F8E6}" presName="iconBgRect" presStyleLbl="bgShp" presStyleIdx="2" presStyleCnt="3"/>
      <dgm:spPr>
        <a:solidFill>
          <a:srgbClr val="CC0099"/>
        </a:solidFill>
      </dgm:spPr>
    </dgm:pt>
    <dgm:pt modelId="{FA32B08E-F466-4FEE-B532-7660EF312EBF}" type="pres">
      <dgm:prSet presAssocID="{D2F413A0-C3A6-458F-8B17-DDCA3306F8E6}" presName="iconRect" presStyleLbl="node1" presStyleIdx="2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helinkeskus"/>
        </a:ext>
      </dgm:extLst>
    </dgm:pt>
    <dgm:pt modelId="{21ADA2D1-E2A5-4F19-8EDE-EAA199366EF0}" type="pres">
      <dgm:prSet presAssocID="{D2F413A0-C3A6-458F-8B17-DDCA3306F8E6}" presName="spaceRect" presStyleCnt="0"/>
      <dgm:spPr/>
    </dgm:pt>
    <dgm:pt modelId="{40A103D8-5E18-4912-9C51-37022E666136}" type="pres">
      <dgm:prSet presAssocID="{D2F413A0-C3A6-458F-8B17-DDCA3306F8E6}" presName="textRect" presStyleLbl="revTx" presStyleIdx="2" presStyleCnt="3" custLinFactX="-100000" custLinFactNeighborX="-133347" custLinFactNeighborY="-8632">
        <dgm:presLayoutVars>
          <dgm:chMax val="1"/>
          <dgm:chPref val="1"/>
        </dgm:presLayoutVars>
      </dgm:prSet>
      <dgm:spPr/>
    </dgm:pt>
  </dgm:ptLst>
  <dgm:cxnLst>
    <dgm:cxn modelId="{097D3B01-B953-404A-80DF-F49ED403D01E}" type="presOf" srcId="{73FB87D9-5F72-4EDB-BBF7-028A6F893907}" destId="{3FBE1CC5-FDC5-43F3-8EE2-480E6CAC0327}" srcOrd="0" destOrd="0" presId="urn:microsoft.com/office/officeart/2018/5/layout/IconCircleLabelList"/>
    <dgm:cxn modelId="{8C9CB516-ECAA-44F3-9EE3-3E0DE00F2044}" srcId="{BE621209-964C-41DA-9D2A-C70FB5081DE2}" destId="{2F4E2FFB-768A-4B75-B2C2-F38CD91F0B9A}" srcOrd="1" destOrd="0" parTransId="{E9FC2B72-5C4D-4F2F-9D29-DB11D533964F}" sibTransId="{36B426DE-ADAB-4BE0-BC52-AD25076BA122}"/>
    <dgm:cxn modelId="{12A20E20-C2A6-4C76-B8C7-E5341C8834A0}" type="presOf" srcId="{D2F413A0-C3A6-458F-8B17-DDCA3306F8E6}" destId="{40A103D8-5E18-4912-9C51-37022E666136}" srcOrd="0" destOrd="0" presId="urn:microsoft.com/office/officeart/2018/5/layout/IconCircleLabelList"/>
    <dgm:cxn modelId="{518D774A-3941-4A99-B5BB-CD2412E14AF5}" type="presOf" srcId="{BE621209-964C-41DA-9D2A-C70FB5081DE2}" destId="{5628E205-2DEA-458C-8EDB-FCC57C088738}" srcOrd="0" destOrd="0" presId="urn:microsoft.com/office/officeart/2018/5/layout/IconCircleLabelList"/>
    <dgm:cxn modelId="{20426E87-7A8D-4638-BBED-9F96AAFDB3E4}" srcId="{BE621209-964C-41DA-9D2A-C70FB5081DE2}" destId="{D2F413A0-C3A6-458F-8B17-DDCA3306F8E6}" srcOrd="2" destOrd="0" parTransId="{4DA029CD-4E92-4DC0-925C-74258415DF17}" sibTransId="{5EDD0250-2146-46DE-8669-90E1D691E353}"/>
    <dgm:cxn modelId="{F682CAC2-C0EC-48B1-B2EE-D0F5F08E69CC}" type="presOf" srcId="{2F4E2FFB-768A-4B75-B2C2-F38CD91F0B9A}" destId="{07F5EDE3-5E6B-4820-9E11-5F04F9963FE6}" srcOrd="0" destOrd="0" presId="urn:microsoft.com/office/officeart/2018/5/layout/IconCircleLabelList"/>
    <dgm:cxn modelId="{F5ABFEC2-8B23-4421-BE01-4485AFA1B7A1}" srcId="{BE621209-964C-41DA-9D2A-C70FB5081DE2}" destId="{73FB87D9-5F72-4EDB-BBF7-028A6F893907}" srcOrd="0" destOrd="0" parTransId="{7233F645-7E34-4839-BFB0-96934E909F8C}" sibTransId="{2319F5BE-21CB-45C4-B8E7-6FF169C6C079}"/>
    <dgm:cxn modelId="{C1776C2A-F9D1-471F-A57D-F29D8917BAB9}" type="presParOf" srcId="{5628E205-2DEA-458C-8EDB-FCC57C088738}" destId="{763CE33F-5FB5-4ACD-91D7-AB5FFCD765F2}" srcOrd="0" destOrd="0" presId="urn:microsoft.com/office/officeart/2018/5/layout/IconCircleLabelList"/>
    <dgm:cxn modelId="{16309D9C-F8C9-4B07-877D-8884C97DD5BE}" type="presParOf" srcId="{763CE33F-5FB5-4ACD-91D7-AB5FFCD765F2}" destId="{2225F893-5A5B-43A4-A81C-BE8FA9FC8BC2}" srcOrd="0" destOrd="0" presId="urn:microsoft.com/office/officeart/2018/5/layout/IconCircleLabelList"/>
    <dgm:cxn modelId="{2F91CD0E-4529-4D4E-BA6F-4E7A3F26189C}" type="presParOf" srcId="{763CE33F-5FB5-4ACD-91D7-AB5FFCD765F2}" destId="{9C474DC4-F07E-4860-9C17-6F2A9BBF13E6}" srcOrd="1" destOrd="0" presId="urn:microsoft.com/office/officeart/2018/5/layout/IconCircleLabelList"/>
    <dgm:cxn modelId="{2C726BBE-8500-45A8-B2FC-80795EF47FEF}" type="presParOf" srcId="{763CE33F-5FB5-4ACD-91D7-AB5FFCD765F2}" destId="{A73ADB4F-A192-4C03-8BB7-25DC472E26F1}" srcOrd="2" destOrd="0" presId="urn:microsoft.com/office/officeart/2018/5/layout/IconCircleLabelList"/>
    <dgm:cxn modelId="{E192C2CD-4F7F-4E56-AE76-40467AE27DE6}" type="presParOf" srcId="{763CE33F-5FB5-4ACD-91D7-AB5FFCD765F2}" destId="{3FBE1CC5-FDC5-43F3-8EE2-480E6CAC0327}" srcOrd="3" destOrd="0" presId="urn:microsoft.com/office/officeart/2018/5/layout/IconCircleLabelList"/>
    <dgm:cxn modelId="{EF4C9792-E657-44FE-9A63-8DF83EE82B46}" type="presParOf" srcId="{5628E205-2DEA-458C-8EDB-FCC57C088738}" destId="{E7CFD42D-AB8B-4BDE-ABC7-472B763590AE}" srcOrd="1" destOrd="0" presId="urn:microsoft.com/office/officeart/2018/5/layout/IconCircleLabelList"/>
    <dgm:cxn modelId="{137CA763-0414-4F38-810C-1FC1D8FD811C}" type="presParOf" srcId="{5628E205-2DEA-458C-8EDB-FCC57C088738}" destId="{E3D6650E-B314-4D63-92F8-A48A3804CF3D}" srcOrd="2" destOrd="0" presId="urn:microsoft.com/office/officeart/2018/5/layout/IconCircleLabelList"/>
    <dgm:cxn modelId="{BE5DC2BF-7277-4105-943D-6125FBFB4C20}" type="presParOf" srcId="{E3D6650E-B314-4D63-92F8-A48A3804CF3D}" destId="{EE8BFCD5-9221-4A42-8BF4-0C2A67F09790}" srcOrd="0" destOrd="0" presId="urn:microsoft.com/office/officeart/2018/5/layout/IconCircleLabelList"/>
    <dgm:cxn modelId="{6E23B8F1-9721-4DED-997B-240A14D7413A}" type="presParOf" srcId="{E3D6650E-B314-4D63-92F8-A48A3804CF3D}" destId="{03510461-56E0-4CFD-8416-FC3946C86A45}" srcOrd="1" destOrd="0" presId="urn:microsoft.com/office/officeart/2018/5/layout/IconCircleLabelList"/>
    <dgm:cxn modelId="{4C7BED22-75CE-4373-90A0-5E2AD972C4E9}" type="presParOf" srcId="{E3D6650E-B314-4D63-92F8-A48A3804CF3D}" destId="{7ACB42AE-DB64-48C8-95FE-419FBB3994E0}" srcOrd="2" destOrd="0" presId="urn:microsoft.com/office/officeart/2018/5/layout/IconCircleLabelList"/>
    <dgm:cxn modelId="{99762C9E-6000-4832-90B0-BA2245D88BFA}" type="presParOf" srcId="{E3D6650E-B314-4D63-92F8-A48A3804CF3D}" destId="{07F5EDE3-5E6B-4820-9E11-5F04F9963FE6}" srcOrd="3" destOrd="0" presId="urn:microsoft.com/office/officeart/2018/5/layout/IconCircleLabelList"/>
    <dgm:cxn modelId="{0993F6A5-1176-400B-89EC-488F247447F9}" type="presParOf" srcId="{5628E205-2DEA-458C-8EDB-FCC57C088738}" destId="{090BA64C-BE19-4497-8AD8-AAC25CF09098}" srcOrd="3" destOrd="0" presId="urn:microsoft.com/office/officeart/2018/5/layout/IconCircleLabelList"/>
    <dgm:cxn modelId="{FDD0CE45-3C4F-4045-AC39-8572137AED05}" type="presParOf" srcId="{5628E205-2DEA-458C-8EDB-FCC57C088738}" destId="{CD5D53D4-F444-486E-B260-F2DB09136688}" srcOrd="4" destOrd="0" presId="urn:microsoft.com/office/officeart/2018/5/layout/IconCircleLabelList"/>
    <dgm:cxn modelId="{EF6BFDBF-1710-42A6-A2F1-9CFD4A28B4A2}" type="presParOf" srcId="{CD5D53D4-F444-486E-B260-F2DB09136688}" destId="{1CB829A9-2BE2-4082-8E85-B1D86A45056B}" srcOrd="0" destOrd="0" presId="urn:microsoft.com/office/officeart/2018/5/layout/IconCircleLabelList"/>
    <dgm:cxn modelId="{42229A09-0030-4745-AB81-FFDC8224858D}" type="presParOf" srcId="{CD5D53D4-F444-486E-B260-F2DB09136688}" destId="{FA32B08E-F466-4FEE-B532-7660EF312EBF}" srcOrd="1" destOrd="0" presId="urn:microsoft.com/office/officeart/2018/5/layout/IconCircleLabelList"/>
    <dgm:cxn modelId="{DDA0F4B9-6551-49A0-AB33-C8A2460963BA}" type="presParOf" srcId="{CD5D53D4-F444-486E-B260-F2DB09136688}" destId="{21ADA2D1-E2A5-4F19-8EDE-EAA199366EF0}" srcOrd="2" destOrd="0" presId="urn:microsoft.com/office/officeart/2018/5/layout/IconCircleLabelList"/>
    <dgm:cxn modelId="{FE65C49A-0443-4561-8C07-698D85454FE9}" type="presParOf" srcId="{CD5D53D4-F444-486E-B260-F2DB09136688}" destId="{40A103D8-5E18-4912-9C51-37022E66613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42748-B56D-4289-85BC-AAB5B44E2707}">
      <dsp:nvSpPr>
        <dsp:cNvPr id="0" name=""/>
        <dsp:cNvSpPr/>
      </dsp:nvSpPr>
      <dsp:spPr>
        <a:xfrm>
          <a:off x="749023" y="803263"/>
          <a:ext cx="1254326" cy="125432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C48465-925D-414A-99A5-BD37AA1569F5}">
      <dsp:nvSpPr>
        <dsp:cNvPr id="0" name=""/>
        <dsp:cNvSpPr/>
      </dsp:nvSpPr>
      <dsp:spPr>
        <a:xfrm>
          <a:off x="1016339" y="1070578"/>
          <a:ext cx="719695" cy="7196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DAE96-34C9-4F62-BB27-3E7C6DEDE99D}">
      <dsp:nvSpPr>
        <dsp:cNvPr id="0" name=""/>
        <dsp:cNvSpPr/>
      </dsp:nvSpPr>
      <dsp:spPr>
        <a:xfrm>
          <a:off x="7662377" y="2440836"/>
          <a:ext cx="205627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1400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PURKU JA LOPPUKESKUSTELU</a:t>
          </a:r>
          <a:endParaRPr lang="en-US" sz="1400" kern="120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662377" y="2440836"/>
        <a:ext cx="2056273" cy="720000"/>
      </dsp:txXfrm>
    </dsp:sp>
    <dsp:sp modelId="{2225F893-5A5B-43A4-A81C-BE8FA9FC8BC2}">
      <dsp:nvSpPr>
        <dsp:cNvPr id="0" name=""/>
        <dsp:cNvSpPr/>
      </dsp:nvSpPr>
      <dsp:spPr>
        <a:xfrm>
          <a:off x="3165144" y="803263"/>
          <a:ext cx="1254326" cy="1254326"/>
        </a:xfrm>
        <a:prstGeom prst="ellipse">
          <a:avLst/>
        </a:prstGeom>
        <a:solidFill>
          <a:srgbClr val="CC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74DC4-F07E-4860-9C17-6F2A9BBF13E6}">
      <dsp:nvSpPr>
        <dsp:cNvPr id="0" name=""/>
        <dsp:cNvSpPr/>
      </dsp:nvSpPr>
      <dsp:spPr>
        <a:xfrm>
          <a:off x="3432459" y="1070578"/>
          <a:ext cx="719695" cy="7196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E1CC5-FDC5-43F3-8EE2-480E6CAC0327}">
      <dsp:nvSpPr>
        <dsp:cNvPr id="0" name=""/>
        <dsp:cNvSpPr/>
      </dsp:nvSpPr>
      <dsp:spPr>
        <a:xfrm>
          <a:off x="398038" y="2401150"/>
          <a:ext cx="205627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1400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SEUROJEN AJATUKSIA SYKSYLLÄ TOIMINTAAN PALAAMISESTA</a:t>
          </a:r>
        </a:p>
      </dsp:txBody>
      <dsp:txXfrm>
        <a:off x="398038" y="2401150"/>
        <a:ext cx="2056273" cy="720000"/>
      </dsp:txXfrm>
    </dsp:sp>
    <dsp:sp modelId="{EE8BFCD5-9221-4A42-8BF4-0C2A67F09790}">
      <dsp:nvSpPr>
        <dsp:cNvPr id="0" name=""/>
        <dsp:cNvSpPr/>
      </dsp:nvSpPr>
      <dsp:spPr>
        <a:xfrm>
          <a:off x="5580888" y="803263"/>
          <a:ext cx="1254326" cy="1254326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10461-56E0-4CFD-8416-FC3946C86A45}">
      <dsp:nvSpPr>
        <dsp:cNvPr id="0" name=""/>
        <dsp:cNvSpPr/>
      </dsp:nvSpPr>
      <dsp:spPr>
        <a:xfrm>
          <a:off x="5848206" y="1070578"/>
          <a:ext cx="719695" cy="71969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5EDE3-5E6B-4820-9E11-5F04F9963FE6}">
      <dsp:nvSpPr>
        <dsp:cNvPr id="0" name=""/>
        <dsp:cNvSpPr/>
      </dsp:nvSpPr>
      <dsp:spPr>
        <a:xfrm>
          <a:off x="5180291" y="2448281"/>
          <a:ext cx="205627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SEURAN EXIT STRATEGIA – POHDINTOJA TOIMINTATAVOISTA</a:t>
          </a:r>
        </a:p>
      </dsp:txBody>
      <dsp:txXfrm>
        <a:off x="5180291" y="2448281"/>
        <a:ext cx="2056273" cy="720000"/>
      </dsp:txXfrm>
    </dsp:sp>
    <dsp:sp modelId="{1CB829A9-2BE2-4082-8E85-B1D86A45056B}">
      <dsp:nvSpPr>
        <dsp:cNvPr id="0" name=""/>
        <dsp:cNvSpPr/>
      </dsp:nvSpPr>
      <dsp:spPr>
        <a:xfrm>
          <a:off x="7997385" y="803263"/>
          <a:ext cx="1254326" cy="1254326"/>
        </a:xfrm>
        <a:prstGeom prst="ellipse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2B08E-F466-4FEE-B532-7660EF312EBF}">
      <dsp:nvSpPr>
        <dsp:cNvPr id="0" name=""/>
        <dsp:cNvSpPr/>
      </dsp:nvSpPr>
      <dsp:spPr>
        <a:xfrm>
          <a:off x="8264701" y="1070578"/>
          <a:ext cx="719695" cy="7196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03D8-5E18-4912-9C51-37022E666136}">
      <dsp:nvSpPr>
        <dsp:cNvPr id="0" name=""/>
        <dsp:cNvSpPr/>
      </dsp:nvSpPr>
      <dsp:spPr>
        <a:xfrm>
          <a:off x="2798161" y="2386131"/>
          <a:ext cx="205627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PANEELIKESKUSTELU</a:t>
          </a:r>
        </a:p>
        <a:p>
          <a:pPr marL="0" lvl="0" indent="0" algn="ctr" defTabSz="622300"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400" kern="120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798161" y="2386131"/>
        <a:ext cx="205627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5F893-5A5B-43A4-A81C-BE8FA9FC8BC2}">
      <dsp:nvSpPr>
        <dsp:cNvPr id="0" name=""/>
        <dsp:cNvSpPr/>
      </dsp:nvSpPr>
      <dsp:spPr>
        <a:xfrm>
          <a:off x="588118" y="433272"/>
          <a:ext cx="1818562" cy="1818562"/>
        </a:xfrm>
        <a:prstGeom prst="ellipse">
          <a:avLst/>
        </a:prstGeom>
        <a:solidFill>
          <a:srgbClr val="CC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474DC4-F07E-4860-9C17-6F2A9BBF13E6}">
      <dsp:nvSpPr>
        <dsp:cNvPr id="0" name=""/>
        <dsp:cNvSpPr/>
      </dsp:nvSpPr>
      <dsp:spPr>
        <a:xfrm>
          <a:off x="975680" y="82083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BE1CC5-FDC5-43F3-8EE2-480E6CAC0327}">
      <dsp:nvSpPr>
        <dsp:cNvPr id="0" name=""/>
        <dsp:cNvSpPr/>
      </dsp:nvSpPr>
      <dsp:spPr>
        <a:xfrm>
          <a:off x="7019486" y="2815169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1900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ANNICA SÄLLYLÄ</a:t>
          </a:r>
          <a:endParaRPr lang="en-US" sz="1900" kern="120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7019486" y="2815169"/>
        <a:ext cx="2981250" cy="720000"/>
      </dsp:txXfrm>
    </dsp:sp>
    <dsp:sp modelId="{EE8BFCD5-9221-4A42-8BF4-0C2A67F09790}">
      <dsp:nvSpPr>
        <dsp:cNvPr id="0" name=""/>
        <dsp:cNvSpPr/>
      </dsp:nvSpPr>
      <dsp:spPr>
        <a:xfrm>
          <a:off x="4091086" y="433272"/>
          <a:ext cx="1818562" cy="1818562"/>
        </a:xfrm>
        <a:prstGeom prst="ellipse">
          <a:avLst/>
        </a:prstGeom>
        <a:solidFill>
          <a:srgbClr val="CC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10461-56E0-4CFD-8416-FC3946C86A45}">
      <dsp:nvSpPr>
        <dsp:cNvPr id="0" name=""/>
        <dsp:cNvSpPr/>
      </dsp:nvSpPr>
      <dsp:spPr>
        <a:xfrm>
          <a:off x="4478649" y="82083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F5EDE3-5E6B-4820-9E11-5F04F9963FE6}">
      <dsp:nvSpPr>
        <dsp:cNvPr id="0" name=""/>
        <dsp:cNvSpPr/>
      </dsp:nvSpPr>
      <dsp:spPr>
        <a:xfrm>
          <a:off x="3509743" y="281827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JOSEFINA PALVALIN</a:t>
          </a:r>
        </a:p>
      </dsp:txBody>
      <dsp:txXfrm>
        <a:off x="3509743" y="2818272"/>
        <a:ext cx="2981250" cy="720000"/>
      </dsp:txXfrm>
    </dsp:sp>
    <dsp:sp modelId="{1CB829A9-2BE2-4082-8E85-B1D86A45056B}">
      <dsp:nvSpPr>
        <dsp:cNvPr id="0" name=""/>
        <dsp:cNvSpPr/>
      </dsp:nvSpPr>
      <dsp:spPr>
        <a:xfrm>
          <a:off x="7594055" y="433272"/>
          <a:ext cx="1818562" cy="1818562"/>
        </a:xfrm>
        <a:prstGeom prst="ellipse">
          <a:avLst/>
        </a:prstGeom>
        <a:solidFill>
          <a:srgbClr val="CC009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2B08E-F466-4FEE-B532-7660EF312EBF}">
      <dsp:nvSpPr>
        <dsp:cNvPr id="0" name=""/>
        <dsp:cNvSpPr/>
      </dsp:nvSpPr>
      <dsp:spPr>
        <a:xfrm>
          <a:off x="7981618" y="820834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03D8-5E18-4912-9C51-37022E666136}">
      <dsp:nvSpPr>
        <dsp:cNvPr id="0" name=""/>
        <dsp:cNvSpPr/>
      </dsp:nvSpPr>
      <dsp:spPr>
        <a:xfrm>
          <a:off x="56054" y="275612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AINO PALVA</a:t>
          </a:r>
        </a:p>
        <a:p>
          <a:pPr marL="0" lvl="0" indent="0" algn="ctr" defTabSz="844550"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900" kern="1200">
            <a:solidFill>
              <a:srgbClr val="00206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054" y="2756122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05BD8-7CEE-4ABB-A594-84A33C0F0EC6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D668E-31BC-4889-AE43-EF0897F4881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548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Mikä oli ensimmäinen ajatuksesi, kun korona muutti leiritys- ja kisasuunnitelmia? 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maajoukkuevalmentajana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seuravalmentajana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Miten muutit joukkueesi kevään treenitavoitteita? 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maajoukkuevalmentajana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seuravalmentajana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Mitä urheilijoiden kannattaisi tehdä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         A) nyt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            B) jos korona jatkuu vielä pitkään? 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Mitkä ovat olleet omat keinosi selviytyä korona-ajasta? 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i-FI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Vapaa sana</a:t>
            </a:r>
          </a:p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668E-31BC-4889-AE43-EF0897F4881F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9518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kern="1200">
                <a:latin typeface="Tahoma"/>
                <a:ea typeface="Tahoma"/>
                <a:cs typeface="Tahoma"/>
              </a:rPr>
            </a:br>
            <a:r>
              <a:rPr lang="en-US" kern="1200" err="1">
                <a:latin typeface="Tahoma"/>
                <a:ea typeface="Tahoma"/>
                <a:cs typeface="Tahoma"/>
              </a:rPr>
              <a:t>Millä</a:t>
            </a:r>
            <a:r>
              <a:rPr lang="en-US" kern="1200">
                <a:latin typeface="Tahoma"/>
                <a:ea typeface="Tahoma"/>
                <a:cs typeface="Tahoma"/>
              </a:rPr>
              <a:t> </a:t>
            </a:r>
            <a:r>
              <a:rPr lang="en-US" kern="1200" err="1">
                <a:latin typeface="Tahoma"/>
                <a:ea typeface="Tahoma"/>
                <a:cs typeface="Tahoma"/>
              </a:rPr>
              <a:t>valmennuksen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toimilla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joukkue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siihen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kuntoon</a:t>
            </a:r>
            <a:r>
              <a:rPr lang="en-US">
                <a:latin typeface="Tahoma"/>
                <a:ea typeface="Tahoma"/>
                <a:cs typeface="Tahoma"/>
              </a:rPr>
              <a:t>, että </a:t>
            </a:r>
            <a:r>
              <a:rPr lang="en-US" err="1">
                <a:latin typeface="Tahoma"/>
                <a:ea typeface="Tahoma"/>
                <a:cs typeface="Tahoma"/>
              </a:rPr>
              <a:t>syksyllä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päästään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jatkamaan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siitä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mihin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jäätiin</a:t>
            </a:r>
            <a:r>
              <a:rPr lang="en-US">
                <a:latin typeface="Tahoma"/>
                <a:ea typeface="Tahoma"/>
                <a:cs typeface="Tahoma"/>
              </a:rPr>
              <a:t> </a:t>
            </a:r>
            <a:r>
              <a:rPr lang="en-US" err="1">
                <a:latin typeface="Tahoma"/>
                <a:ea typeface="Tahoma"/>
                <a:cs typeface="Tahoma"/>
              </a:rPr>
              <a:t>keväällä</a:t>
            </a:r>
            <a:r>
              <a:rPr lang="en-US">
                <a:latin typeface="Tahoma"/>
                <a:ea typeface="Tahoma"/>
                <a:cs typeface="Tahoma"/>
              </a:rPr>
              <a:t>?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D668E-31BC-4889-AE43-EF0897F4881F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3851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yöristetty suorakulmio 6"/>
          <p:cNvSpPr/>
          <p:nvPr userDrawn="1"/>
        </p:nvSpPr>
        <p:spPr>
          <a:xfrm>
            <a:off x="9753600" y="4368800"/>
            <a:ext cx="1810327" cy="20874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95" y="4103543"/>
            <a:ext cx="1527432" cy="21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4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002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041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7164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19E377-611E-A74F-B22D-D316F361D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218" y="0"/>
            <a:ext cx="2993004" cy="38945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591366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619E377-611E-A74F-B22D-D316F361D3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218" y="0"/>
            <a:ext cx="2993004" cy="38945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952994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1" r="1"/>
          <a:stretch/>
        </p:blipFill>
        <p:spPr>
          <a:xfrm>
            <a:off x="1" y="0"/>
            <a:ext cx="392683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3051F-1C42-5945-A559-6082C2B81E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218" y="0"/>
            <a:ext cx="2993004" cy="389451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811509" y="-8860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71456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1" r="1"/>
          <a:stretch/>
        </p:blipFill>
        <p:spPr>
          <a:xfrm>
            <a:off x="1" y="0"/>
            <a:ext cx="392683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3051F-1C42-5945-A559-6082C2B81E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218" y="0"/>
            <a:ext cx="2993004" cy="389451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811509" y="-8860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493097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1" r="1"/>
          <a:stretch/>
        </p:blipFill>
        <p:spPr>
          <a:xfrm>
            <a:off x="1" y="0"/>
            <a:ext cx="392683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3051F-1C42-5945-A559-6082C2B81E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218" y="0"/>
            <a:ext cx="2993004" cy="389451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811509" y="-8860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8688388" y="6381750"/>
            <a:ext cx="2665413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24867E-612E-4FB7-BC8F-4EBCF642D3B0}" type="datetime1">
              <a:rPr lang="fi-FI" smtClean="0"/>
              <a:t>29.4.2020</a:t>
            </a:fld>
            <a:endParaRPr lang="fi-FI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9788" y="6381749"/>
            <a:ext cx="7848600" cy="2873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1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2213" y="6381750"/>
            <a:ext cx="576262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05F23-9948-9C48-82BF-76A5EF201B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391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1" r="1"/>
          <a:stretch/>
        </p:blipFill>
        <p:spPr>
          <a:xfrm>
            <a:off x="1" y="0"/>
            <a:ext cx="392683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3051F-1C42-5945-A559-6082C2B81E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218" y="0"/>
            <a:ext cx="2993004" cy="389451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811509" y="-8860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078929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1" r="1"/>
          <a:stretch/>
        </p:blipFill>
        <p:spPr>
          <a:xfrm>
            <a:off x="1" y="0"/>
            <a:ext cx="392683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3051F-1C42-5945-A559-6082C2B81E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218" y="0"/>
            <a:ext cx="2993004" cy="389451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811509" y="-8860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513462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SUOMEN CHEERLEADINGLIITTO - SCL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7905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1" r="1"/>
          <a:stretch/>
        </p:blipFill>
        <p:spPr>
          <a:xfrm>
            <a:off x="1" y="0"/>
            <a:ext cx="392683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3051F-1C42-5945-A559-6082C2B81E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218" y="0"/>
            <a:ext cx="2993004" cy="389451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811509" y="-8860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344762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1" r="1"/>
          <a:stretch/>
        </p:blipFill>
        <p:spPr>
          <a:xfrm>
            <a:off x="1" y="0"/>
            <a:ext cx="392683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A3051F-1C42-5945-A559-6082C2B81E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7218" y="0"/>
            <a:ext cx="2993004" cy="389451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811509" y="-88601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845502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9"/>
          <a:stretch/>
        </p:blipFill>
        <p:spPr>
          <a:xfrm>
            <a:off x="2716298" y="0"/>
            <a:ext cx="9475702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2D6FF8-3123-F143-9295-4A00217DF9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993004" cy="38945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92538" y="620713"/>
            <a:ext cx="7559674" cy="3672383"/>
          </a:xfrm>
        </p:spPr>
        <p:txBody>
          <a:bodyPr anchor="b" anchorCtr="0"/>
          <a:lstStyle>
            <a:lvl1pPr>
              <a:defRPr sz="60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792598" y="4581128"/>
            <a:ext cx="755961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accent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770264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9"/>
          <a:stretch/>
        </p:blipFill>
        <p:spPr>
          <a:xfrm>
            <a:off x="2716296" y="0"/>
            <a:ext cx="947570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F44C2B-274D-7848-93F6-D2B4306E9A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993004" cy="38945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92538" y="620713"/>
            <a:ext cx="755967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792598" y="4581128"/>
            <a:ext cx="755961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397912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9"/>
          <a:stretch/>
        </p:blipFill>
        <p:spPr>
          <a:xfrm>
            <a:off x="2716296" y="0"/>
            <a:ext cx="947570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F44C2B-274D-7848-93F6-D2B4306E9A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2993004" cy="38945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3792538" y="620713"/>
            <a:ext cx="755967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3792598" y="4581128"/>
            <a:ext cx="755961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515761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8"/>
          <a:stretch/>
        </p:blipFill>
        <p:spPr>
          <a:xfrm>
            <a:off x="3622040" y="0"/>
            <a:ext cx="856996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218" y="0"/>
            <a:ext cx="2993004" cy="389451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765224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8"/>
          <a:stretch/>
        </p:blipFill>
        <p:spPr>
          <a:xfrm>
            <a:off x="3622040" y="0"/>
            <a:ext cx="856996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218" y="0"/>
            <a:ext cx="2993004" cy="389451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452903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8"/>
          <a:stretch/>
        </p:blipFill>
        <p:spPr>
          <a:xfrm>
            <a:off x="3622040" y="0"/>
            <a:ext cx="856996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218" y="0"/>
            <a:ext cx="2993003" cy="389451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4818144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8"/>
          <a:stretch/>
        </p:blipFill>
        <p:spPr>
          <a:xfrm>
            <a:off x="3622040" y="0"/>
            <a:ext cx="856996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218" y="1"/>
            <a:ext cx="2993003" cy="3894509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390801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3EC9CC-1E3F-4E4B-8E1C-8341627C3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652"/>
          <a:stretch/>
        </p:blipFill>
        <p:spPr>
          <a:xfrm>
            <a:off x="3622040" y="0"/>
            <a:ext cx="85699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674697-3A05-EE4A-B3DA-141029A58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218" y="0"/>
            <a:ext cx="2993004" cy="38945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9734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03874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328517-04BE-9E46-9E9C-79CE0B0FA0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652"/>
          <a:stretch/>
        </p:blipFill>
        <p:spPr>
          <a:xfrm>
            <a:off x="3622040" y="0"/>
            <a:ext cx="85699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06352A-5CCB-B542-BA24-AECB5F0D2C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218" y="0"/>
            <a:ext cx="2993004" cy="38945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052482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E27015-B91A-F040-9242-8C13E6BFD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652"/>
          <a:stretch/>
        </p:blipFill>
        <p:spPr>
          <a:xfrm>
            <a:off x="3622040" y="0"/>
            <a:ext cx="85699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D36B06-43F0-1C42-B986-C11932AE34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218" y="0"/>
            <a:ext cx="2993003" cy="389451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508744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708"/>
          <a:stretch/>
        </p:blipFill>
        <p:spPr>
          <a:xfrm>
            <a:off x="3622040" y="0"/>
            <a:ext cx="8569960" cy="68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18" y="0"/>
            <a:ext cx="2993003" cy="38937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rgbClr val="FFFFFF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rgbClr val="FFFFFF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9454148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48F7D6-60B8-F540-8726-7B7A5C5C06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9652"/>
          <a:stretch/>
        </p:blipFill>
        <p:spPr>
          <a:xfrm>
            <a:off x="3622040" y="0"/>
            <a:ext cx="856996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98A4C6-B940-AC48-BAB5-FA5B56EAD8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7218" y="0"/>
            <a:ext cx="2993004" cy="38945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087888" y="620713"/>
            <a:ext cx="6264324" cy="3672383"/>
          </a:xfrm>
        </p:spPr>
        <p:txBody>
          <a:bodyPr anchor="b" anchorCtr="0"/>
          <a:lstStyle>
            <a:lvl1pPr>
              <a:defRPr sz="60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087938" y="4581128"/>
            <a:ext cx="6264274" cy="158472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accent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1805096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636584" cy="3146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chemeClr val="tx1"/>
                </a:solidFill>
                <a:latin typeface="+mn-lt"/>
                <a:cs typeface="Cambria"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573C-5693-436F-919D-43F85086E542}" type="datetime1">
              <a:rPr lang="fi-FI" noProof="0" smtClean="0"/>
              <a:t>29.4.2020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5F23-9948-9C48-82BF-76A5EF201BA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274209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EFCCBA-2E01-2240-96A6-687065D571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636584" cy="3146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chemeClr val="tx1"/>
                </a:solidFill>
                <a:latin typeface="+mn-lt"/>
                <a:cs typeface="Cambria"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4B31-D14B-4ACC-AA25-036C400C4EE0}" type="datetime1">
              <a:rPr lang="fi-FI" noProof="0" smtClean="0"/>
              <a:t>29.4.2020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5F23-9948-9C48-82BF-76A5EF201BA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354091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9E75E5-AC85-C14A-8E2C-CC4810FD0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636584" cy="3146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chemeClr val="tx1"/>
                </a:solidFill>
                <a:latin typeface="+mn-lt"/>
                <a:cs typeface="Cambria"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4B61-EFE7-4E50-830E-CFCA9511E9D3}" type="datetime1">
              <a:rPr lang="fi-FI" noProof="0" smtClean="0"/>
              <a:t>29.4.2020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5F23-9948-9C48-82BF-76A5EF201BA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378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B91250-C41A-0644-800F-5E18FFDD13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636584" cy="3146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chemeClr val="tx1"/>
                </a:solidFill>
                <a:latin typeface="+mn-lt"/>
                <a:cs typeface="Cambria"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B0DF-4A7C-4C51-B438-F87EA5792765}" type="datetime1">
              <a:rPr lang="fi-FI" noProof="0" smtClean="0"/>
              <a:t>29.4.2020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5F23-9948-9C48-82BF-76A5EF201BA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235676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F39E4E-B5C9-5645-ADCE-0A16E36EB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636584" cy="3146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chemeClr val="tx1"/>
                </a:solidFill>
                <a:latin typeface="+mn-lt"/>
                <a:cs typeface="Cambria"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725F6-A891-482C-8E69-A0419CC88BD6}" type="datetime1">
              <a:rPr lang="fi-FI" noProof="0" smtClean="0"/>
              <a:t>29.4.2020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5F23-9948-9C48-82BF-76A5EF201BA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61996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636584" cy="3146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chemeClr val="tx1"/>
                </a:solidFill>
                <a:latin typeface="+mn-lt"/>
                <a:cs typeface="Cambria"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D6ED-919B-4C1E-A8CF-26D22E1BAF45}" type="datetime1">
              <a:rPr lang="fi-FI" noProof="0" smtClean="0"/>
              <a:t>29.4.2020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05F23-9948-9C48-82BF-76A5EF201BA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596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9690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FE16D8-D182-024B-8305-4958C8219F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10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latin typeface="+mn-lt"/>
                <a:cs typeface="Cambria"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  <a:cs typeface="Cambria"/>
              </a:defRPr>
            </a:lvl1pPr>
            <a:lvl2pPr>
              <a:defRPr b="0" i="0">
                <a:latin typeface="+mn-lt"/>
                <a:cs typeface="Cambria"/>
              </a:defRPr>
            </a:lvl2pPr>
            <a:lvl3pPr>
              <a:defRPr b="0" i="0">
                <a:latin typeface="+mn-lt"/>
                <a:cs typeface="Cambria"/>
              </a:defRPr>
            </a:lvl3pPr>
            <a:lvl4pPr>
              <a:defRPr b="0" i="0">
                <a:latin typeface="+mn-lt"/>
                <a:cs typeface="Cambria"/>
              </a:defRPr>
            </a:lvl4pPr>
            <a:lvl5pPr>
              <a:defRPr b="0" i="0">
                <a:latin typeface="+mn-lt"/>
                <a:cs typeface="Cambria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EDEBAA-9454-4259-8A6C-0BB9A8934054}" type="datetime1">
              <a:rPr lang="fi-FI" smtClean="0"/>
              <a:t>29.4.2020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05F23-9948-9C48-82BF-76A5EF201B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5532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005EDC5-2F4C-A14C-94C3-DFDC071498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latin typeface="+mn-lt"/>
                <a:cs typeface="Cambria"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  <a:cs typeface="Cambria"/>
              </a:defRPr>
            </a:lvl1pPr>
            <a:lvl2pPr>
              <a:defRPr b="0" i="0">
                <a:latin typeface="+mn-lt"/>
                <a:cs typeface="Cambria"/>
              </a:defRPr>
            </a:lvl2pPr>
            <a:lvl3pPr>
              <a:defRPr b="0" i="0">
                <a:latin typeface="+mn-lt"/>
                <a:cs typeface="Cambria"/>
              </a:defRPr>
            </a:lvl3pPr>
            <a:lvl4pPr>
              <a:defRPr b="0" i="0">
                <a:latin typeface="+mn-lt"/>
                <a:cs typeface="Cambria"/>
              </a:defRPr>
            </a:lvl4pPr>
            <a:lvl5pPr>
              <a:defRPr b="0" i="0">
                <a:latin typeface="+mn-lt"/>
                <a:cs typeface="Cambria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688388" y="6381750"/>
            <a:ext cx="2665413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C7D81FF-9ED0-46FB-97CB-7B8F43D4EA02}" type="datetime1">
              <a:rPr lang="fi-FI" smtClean="0"/>
              <a:t>29.4.2020</a:t>
            </a:fld>
            <a:endParaRPr lang="fi-FI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8" y="6381749"/>
            <a:ext cx="7848600" cy="28733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2213" y="6381750"/>
            <a:ext cx="576262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05F23-9948-9C48-82BF-76A5EF201B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095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latin typeface="+mn-lt"/>
                <a:cs typeface="Cambria"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  <a:cs typeface="Cambria"/>
              </a:defRPr>
            </a:lvl1pPr>
            <a:lvl2pPr>
              <a:defRPr b="0" i="0">
                <a:latin typeface="+mn-lt"/>
                <a:cs typeface="Cambria"/>
              </a:defRPr>
            </a:lvl2pPr>
            <a:lvl3pPr>
              <a:defRPr b="0" i="0">
                <a:latin typeface="+mn-lt"/>
                <a:cs typeface="Cambria"/>
              </a:defRPr>
            </a:lvl3pPr>
            <a:lvl4pPr>
              <a:defRPr b="0" i="0">
                <a:latin typeface="+mn-lt"/>
                <a:cs typeface="Cambria"/>
              </a:defRPr>
            </a:lvl4pPr>
            <a:lvl5pPr>
              <a:defRPr b="0" i="0">
                <a:latin typeface="+mn-lt"/>
                <a:cs typeface="Cambria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688388" y="6381750"/>
            <a:ext cx="2665413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18FE13-F76D-44F1-BF96-2FD1B136718E}" type="datetime1">
              <a:rPr lang="fi-FI" smtClean="0"/>
              <a:t>29.4.2020</a:t>
            </a:fld>
            <a:endParaRPr lang="fi-FI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8" y="6381749"/>
            <a:ext cx="7848600" cy="28733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2213" y="6381750"/>
            <a:ext cx="576262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05F23-9948-9C48-82BF-76A5EF201B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4048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64C4533-D26C-404A-81A8-51580101E6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" y="0"/>
            <a:ext cx="1218214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latin typeface="+mn-lt"/>
                <a:cs typeface="Cambria"/>
              </a:defRPr>
            </a:lvl1pPr>
          </a:lstStyle>
          <a:p>
            <a:r>
              <a:rPr lang="fi-FI" noProof="0"/>
              <a:t>Muokkaa perustyylejä naps.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+mn-lt"/>
                <a:cs typeface="Cambria"/>
              </a:defRPr>
            </a:lvl1pPr>
            <a:lvl2pPr>
              <a:defRPr b="0" i="0">
                <a:latin typeface="+mn-lt"/>
                <a:cs typeface="Cambria"/>
              </a:defRPr>
            </a:lvl2pPr>
            <a:lvl3pPr>
              <a:defRPr b="0" i="0">
                <a:latin typeface="+mn-lt"/>
                <a:cs typeface="Cambria"/>
              </a:defRPr>
            </a:lvl3pPr>
            <a:lvl4pPr>
              <a:defRPr b="0" i="0">
                <a:latin typeface="+mn-lt"/>
                <a:cs typeface="Cambria"/>
              </a:defRPr>
            </a:lvl4pPr>
            <a:lvl5pPr>
              <a:defRPr b="0" i="0">
                <a:latin typeface="+mn-lt"/>
                <a:cs typeface="Cambria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688388" y="6381750"/>
            <a:ext cx="2665413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732B6C-19EE-411C-96C5-EFAF8DE881EA}" type="datetime1">
              <a:rPr lang="fi-FI" smtClean="0"/>
              <a:t>29.4.2020</a:t>
            </a:fld>
            <a:endParaRPr lang="fi-FI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8" y="6381749"/>
            <a:ext cx="7848600" cy="28733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2213" y="6381750"/>
            <a:ext cx="576262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05F23-9948-9C48-82BF-76A5EF201B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23125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16113"/>
            <a:ext cx="5185792" cy="42497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08" y="1916113"/>
            <a:ext cx="5185792" cy="4249737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688388" y="6381750"/>
            <a:ext cx="2665413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128DFDB-8A4C-4088-ACA4-407A2FBCBC1C}" type="datetime1">
              <a:rPr lang="fi-FI" smtClean="0"/>
              <a:t>29.4.2020</a:t>
            </a:fld>
            <a:endParaRPr lang="fi-FI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8" y="6381749"/>
            <a:ext cx="7848600" cy="28733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2213" y="6381750"/>
            <a:ext cx="576262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05F23-9948-9C48-82BF-76A5EF201B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61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831850" y="1196752"/>
            <a:ext cx="5192142" cy="1656184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spc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/>
          </p:nvPr>
        </p:nvSpPr>
        <p:spPr>
          <a:xfrm>
            <a:off x="6168008" y="1196752"/>
            <a:ext cx="5185792" cy="1656184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1800" spc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6"/>
          </p:nvPr>
        </p:nvSpPr>
        <p:spPr>
          <a:xfrm>
            <a:off x="838200" y="620714"/>
            <a:ext cx="5185792" cy="504030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600" spc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7"/>
          </p:nvPr>
        </p:nvSpPr>
        <p:spPr>
          <a:xfrm>
            <a:off x="6168008" y="620712"/>
            <a:ext cx="5185792" cy="504031"/>
          </a:xfrm>
          <a:noFill/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3600" spc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996952"/>
            <a:ext cx="5185792" cy="31688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168008" y="2996952"/>
            <a:ext cx="5185792" cy="316889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>
          <a:xfrm>
            <a:off x="8688388" y="6381750"/>
            <a:ext cx="2665413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1997E4-F7C4-43D0-96EB-02B1F2BD618C}" type="datetime1">
              <a:rPr lang="fi-FI" smtClean="0"/>
              <a:t>29.4.2020</a:t>
            </a:fld>
            <a:endParaRPr lang="fi-FI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8" y="6381749"/>
            <a:ext cx="7848600" cy="28733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2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2213" y="6381750"/>
            <a:ext cx="576262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05F23-9948-9C48-82BF-76A5EF201B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9810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Content Placeholder 5"/>
          <p:cNvSpPr>
            <a:spLocks noGrp="1"/>
          </p:cNvSpPr>
          <p:nvPr>
            <p:ph sz="quarter" idx="17" hasCustomPrompt="1"/>
          </p:nvPr>
        </p:nvSpPr>
        <p:spPr>
          <a:xfrm>
            <a:off x="839788" y="1916113"/>
            <a:ext cx="3384004" cy="4254002"/>
          </a:xfrm>
          <a:noFill/>
          <a:ln>
            <a:noFill/>
          </a:ln>
        </p:spPr>
        <p:txBody>
          <a:bodyPr wrap="square" lIns="360000" tIns="360000" rIns="360000" bIns="36000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1000"/>
              </a:spcAft>
              <a:buFont typeface="Arial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22"/>
          </p:nvPr>
        </p:nvSpPr>
        <p:spPr>
          <a:xfrm>
            <a:off x="4439816" y="1916113"/>
            <a:ext cx="3312368" cy="4249737"/>
          </a:xfrm>
          <a:noFill/>
          <a:ln>
            <a:noFill/>
          </a:ln>
        </p:spPr>
        <p:txBody>
          <a:bodyPr wrap="square" lIns="360000" tIns="360000" rIns="360000" bIns="36000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1000"/>
              </a:spcAft>
              <a:buFont typeface="Arial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23"/>
          </p:nvPr>
        </p:nvSpPr>
        <p:spPr>
          <a:xfrm>
            <a:off x="7968208" y="1916113"/>
            <a:ext cx="3387180" cy="4249737"/>
          </a:xfrm>
          <a:noFill/>
          <a:ln>
            <a:noFill/>
          </a:ln>
        </p:spPr>
        <p:txBody>
          <a:bodyPr wrap="square" lIns="360000" tIns="360000" rIns="360000" bIns="36000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1000"/>
              </a:spcAft>
              <a:buFont typeface="Arial"/>
              <a:buNone/>
              <a:defRPr sz="2400">
                <a:solidFill>
                  <a:schemeClr val="tx1"/>
                </a:solidFill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>
          <a:xfrm>
            <a:off x="8688388" y="6381750"/>
            <a:ext cx="2665413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A2DBDB-CC51-460B-8C00-2BAEEA268BF0}" type="datetime1">
              <a:rPr lang="fi-FI" smtClean="0"/>
              <a:t>29.4.2020</a:t>
            </a:fld>
            <a:endParaRPr lang="fi-FI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8" y="6381749"/>
            <a:ext cx="7848600" cy="28733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2213" y="6381750"/>
            <a:ext cx="576262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05F23-9948-9C48-82BF-76A5EF201B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6734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4"/>
          </p:nvPr>
        </p:nvSpPr>
        <p:spPr>
          <a:xfrm>
            <a:off x="1127448" y="2373122"/>
            <a:ext cx="2808312" cy="150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41" name="Content Placeholder 5"/>
          <p:cNvSpPr>
            <a:spLocks noGrp="1"/>
          </p:cNvSpPr>
          <p:nvPr>
            <p:ph sz="quarter" idx="17"/>
          </p:nvPr>
        </p:nvSpPr>
        <p:spPr>
          <a:xfrm>
            <a:off x="1127448" y="4181826"/>
            <a:ext cx="2808312" cy="1693254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500"/>
              </a:spcAft>
              <a:buFont typeface="Arial"/>
              <a:buNone/>
              <a:defRPr sz="2400"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0" name="Picture Placeholder 2"/>
          <p:cNvSpPr>
            <a:spLocks noGrp="1"/>
          </p:cNvSpPr>
          <p:nvPr>
            <p:ph type="pic" idx="18"/>
          </p:nvPr>
        </p:nvSpPr>
        <p:spPr>
          <a:xfrm>
            <a:off x="4655840" y="2373122"/>
            <a:ext cx="2880320" cy="150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51" name="Content Placeholder 5"/>
          <p:cNvSpPr>
            <a:spLocks noGrp="1"/>
          </p:cNvSpPr>
          <p:nvPr>
            <p:ph sz="quarter" idx="19"/>
          </p:nvPr>
        </p:nvSpPr>
        <p:spPr>
          <a:xfrm>
            <a:off x="4655841" y="4181826"/>
            <a:ext cx="2880320" cy="1693254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500"/>
              </a:spcAft>
              <a:buFont typeface="Arial"/>
              <a:buNone/>
              <a:defRPr sz="2400"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3" name="Picture Placeholder 2"/>
          <p:cNvSpPr>
            <a:spLocks noGrp="1"/>
          </p:cNvSpPr>
          <p:nvPr>
            <p:ph type="pic" idx="20"/>
          </p:nvPr>
        </p:nvSpPr>
        <p:spPr>
          <a:xfrm>
            <a:off x="8256240" y="2373122"/>
            <a:ext cx="2808312" cy="150084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54" name="Content Placeholder 5"/>
          <p:cNvSpPr>
            <a:spLocks noGrp="1"/>
          </p:cNvSpPr>
          <p:nvPr>
            <p:ph sz="quarter" idx="21"/>
          </p:nvPr>
        </p:nvSpPr>
        <p:spPr>
          <a:xfrm>
            <a:off x="8256240" y="4181826"/>
            <a:ext cx="2808312" cy="1693254"/>
          </a:xfrm>
          <a:noFill/>
          <a:ln>
            <a:noFill/>
          </a:ln>
        </p:spPr>
        <p:txBody>
          <a:bodyPr wrap="square"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spcAft>
                <a:spcPts val="500"/>
              </a:spcAft>
              <a:buFont typeface="Arial"/>
              <a:buNone/>
              <a:defRPr sz="2400">
                <a:latin typeface="+mn-lt"/>
              </a:defRPr>
            </a:lvl1pPr>
            <a:lvl2pPr marL="432000" indent="0">
              <a:buFont typeface="Arial"/>
              <a:buNone/>
              <a:defRPr/>
            </a:lvl2pPr>
            <a:lvl3pPr marL="828000" indent="0">
              <a:buFont typeface="Arial"/>
              <a:buNone/>
              <a:defRPr/>
            </a:lvl3pPr>
            <a:lvl4pPr marL="1188000" indent="0">
              <a:buFont typeface="Arial"/>
              <a:buNone/>
              <a:defRPr/>
            </a:lvl4pPr>
            <a:lvl5pPr marL="1548000" indent="0">
              <a:buFont typeface="Arial"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20" name="Date Placeholder 4"/>
          <p:cNvSpPr>
            <a:spLocks noGrp="1"/>
          </p:cNvSpPr>
          <p:nvPr>
            <p:ph type="dt" sz="half" idx="10"/>
          </p:nvPr>
        </p:nvSpPr>
        <p:spPr>
          <a:xfrm>
            <a:off x="8688388" y="6381750"/>
            <a:ext cx="2665413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B5AD003-380C-4E59-A6F3-80C8EC18A66F}" type="datetime1">
              <a:rPr lang="fi-FI" smtClean="0"/>
              <a:t>29.4.2020</a:t>
            </a:fld>
            <a:endParaRPr lang="fi-FI"/>
          </a:p>
        </p:txBody>
      </p:sp>
      <p:sp>
        <p:nvSpPr>
          <p:cNvPr id="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8" y="6381749"/>
            <a:ext cx="7848600" cy="28733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2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2213" y="6381750"/>
            <a:ext cx="576262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05F23-9948-9C48-82BF-76A5EF201B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9130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59896" y="620712"/>
            <a:ext cx="6195492" cy="525655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Vedä kuva paikkamerkkiin tai lisää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916113"/>
            <a:ext cx="3960068" cy="39528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20713"/>
            <a:ext cx="3961657" cy="1079499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688388" y="6381750"/>
            <a:ext cx="2665413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BCDB67-E16F-429D-A4E7-BCF4D7DFB1C1}" type="datetime1">
              <a:rPr lang="fi-FI" smtClean="0"/>
              <a:t>29.4.2020</a:t>
            </a:fld>
            <a:endParaRPr lang="fi-FI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9788" y="6381749"/>
            <a:ext cx="7848600" cy="287339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352213" y="6381750"/>
            <a:ext cx="576262" cy="287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C05F23-9948-9C48-82BF-76A5EF201BA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4496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39788" y="5445224"/>
            <a:ext cx="10512425" cy="720626"/>
          </a:xfrm>
        </p:spPr>
        <p:txBody>
          <a:bodyPr wrap="none" anchor="ctr" anchorCtr="0">
            <a:normAutofit/>
          </a:bodyPr>
          <a:lstStyle>
            <a:lvl1pPr algn="ctr">
              <a:lnSpc>
                <a:spcPct val="100000"/>
              </a:lnSpc>
              <a:defRPr sz="4000" b="0" i="0" kern="1000" cap="none" spc="0" baseline="0">
                <a:solidFill>
                  <a:srgbClr val="FFFFFF"/>
                </a:solidFill>
                <a:effectLst>
                  <a:outerShdw blurRad="317500" algn="ctr" rotWithShape="0">
                    <a:prstClr val="black">
                      <a:alpha val="35000"/>
                    </a:prstClr>
                  </a:outerShdw>
                </a:effectLst>
                <a:latin typeface="Calibri"/>
                <a:cs typeface="Calibri"/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AFDC28-0C41-EE4F-8E9E-CD2597E82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19563" y="266661"/>
            <a:ext cx="39528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3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00473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DIA_TÄHDET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75840" y="2082800"/>
            <a:ext cx="7723122" cy="3200400"/>
          </a:xfrm>
        </p:spPr>
        <p:txBody>
          <a:bodyPr anchor="ctr">
            <a:normAutofit/>
          </a:bodyPr>
          <a:lstStyle>
            <a:lvl1pPr algn="ctr">
              <a:defRPr sz="4000" b="0" i="0" spc="0">
                <a:solidFill>
                  <a:schemeClr val="tx1"/>
                </a:solidFill>
                <a:latin typeface="+mn-lt"/>
                <a:cs typeface="Cambria"/>
              </a:defRPr>
            </a:lvl1pPr>
          </a:lstStyle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998961" y="6377916"/>
            <a:ext cx="1356360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5996E29E-6290-2340-B1E0-4889086377DB}" type="datetime1">
              <a:rPr lang="fi-FI" smtClean="0"/>
              <a:pPr/>
              <a:t>29.4.2020</a:t>
            </a:fld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5385" y="6377916"/>
            <a:ext cx="296551" cy="2624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2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608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9118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47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24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4B876-D2BF-4783-8DAE-C58E33C76871}" type="datetimeFigureOut">
              <a:rPr lang="fi-FI" smtClean="0"/>
              <a:t>29.4.2020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SUOMEN CHEERLEADINGLIITTO - SCL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6F65E-2E65-4EC5-96C2-AA716E4FAC90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yöristetty suorakulmio 6"/>
          <p:cNvSpPr/>
          <p:nvPr userDrawn="1"/>
        </p:nvSpPr>
        <p:spPr>
          <a:xfrm>
            <a:off x="264941" y="112543"/>
            <a:ext cx="11662117" cy="6608932"/>
          </a:xfrm>
          <a:prstGeom prst="roundRect">
            <a:avLst/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309" y="4447616"/>
            <a:ext cx="1730091" cy="2091296"/>
          </a:xfrm>
          <a:prstGeom prst="rect">
            <a:avLst/>
          </a:prstGeom>
        </p:spPr>
      </p:pic>
      <p:sp>
        <p:nvSpPr>
          <p:cNvPr id="10" name="Pyöristetty suorakulmio 9"/>
          <p:cNvSpPr/>
          <p:nvPr userDrawn="1"/>
        </p:nvSpPr>
        <p:spPr>
          <a:xfrm>
            <a:off x="9753600" y="4368800"/>
            <a:ext cx="1810327" cy="20874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6495" y="4103543"/>
            <a:ext cx="1527432" cy="21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4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C006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00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006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00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C006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99" y="620713"/>
            <a:ext cx="10514013" cy="10794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perustyylejä naps.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16113"/>
            <a:ext cx="10512425" cy="42497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688388" y="6381750"/>
            <a:ext cx="2665413" cy="2873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F4F6575A-93C0-4944-8F1E-72134AD06950}" type="datetime1">
              <a:rPr lang="fi-FI" noProof="0" smtClean="0"/>
              <a:t>29.4.2020</a:t>
            </a:fld>
            <a:endParaRPr lang="fi-FI" noProof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52213" y="6381750"/>
            <a:ext cx="576262" cy="2873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100" b="0" i="0" spc="80">
                <a:solidFill>
                  <a:schemeClr val="tx1"/>
                </a:solidFill>
                <a:latin typeface="+mn-lt"/>
                <a:ea typeface="Arial" charset="0"/>
                <a:cs typeface="Cambria"/>
              </a:defRPr>
            </a:lvl1pPr>
          </a:lstStyle>
          <a:p>
            <a:fld id="{0BC05F23-9948-9C48-82BF-76A5EF201BAB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9788" y="6381749"/>
            <a:ext cx="7848600" cy="28733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endParaRPr lang="fi-FI" noProof="0"/>
          </a:p>
        </p:txBody>
      </p:sp>
      <p:sp>
        <p:nvSpPr>
          <p:cNvPr id="11" name="(c)" hidden="1"/>
          <p:cNvSpPr txBox="1"/>
          <p:nvPr userDrawn="1"/>
        </p:nvSpPr>
        <p:spPr>
          <a:xfrm>
            <a:off x="11956060" y="6891795"/>
            <a:ext cx="229230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tahtiseura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99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50">
          <a:solidFill>
            <a:schemeClr val="tx1"/>
          </a:solidFill>
          <a:latin typeface="+mn-lt"/>
          <a:ea typeface="Arial" charset="0"/>
          <a:cs typeface="Cambria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90000"/>
        <a:buFontTx/>
        <a:buBlip>
          <a:blip r:embed="rId41"/>
        </a:buBlip>
        <a:tabLst/>
        <a:defRPr sz="2800" b="0" i="0" kern="1200">
          <a:solidFill>
            <a:schemeClr val="tx1"/>
          </a:solidFill>
          <a:latin typeface="+mn-lt"/>
          <a:ea typeface="Arial" charset="0"/>
          <a:cs typeface="Cambria"/>
        </a:defRPr>
      </a:lvl1pPr>
      <a:lvl2pPr marL="714375" indent="-357188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80000"/>
        <a:buFontTx/>
        <a:buBlip>
          <a:blip r:embed="rId41"/>
        </a:buBlip>
        <a:tabLst/>
        <a:defRPr sz="2400" b="0" i="0" kern="1200">
          <a:solidFill>
            <a:schemeClr val="tx1"/>
          </a:solidFill>
          <a:latin typeface="+mn-lt"/>
          <a:ea typeface="Arial" charset="0"/>
          <a:cs typeface="Cambria"/>
        </a:defRPr>
      </a:lvl2pPr>
      <a:lvl3pPr marL="1071563" indent="-357188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80000"/>
        <a:buFontTx/>
        <a:buBlip>
          <a:blip r:embed="rId41"/>
        </a:buBlip>
        <a:tabLst/>
        <a:defRPr sz="2200" b="0" i="0" kern="1200">
          <a:solidFill>
            <a:schemeClr val="tx1"/>
          </a:solidFill>
          <a:latin typeface="+mn-lt"/>
          <a:ea typeface="Arial" charset="0"/>
          <a:cs typeface="Cambria"/>
        </a:defRPr>
      </a:lvl3pPr>
      <a:lvl4pPr marL="1346200" indent="-274638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80000"/>
        <a:buFontTx/>
        <a:buBlip>
          <a:blip r:embed="rId41"/>
        </a:buBlip>
        <a:tabLst/>
        <a:defRPr sz="2000" b="0" i="0" kern="1200">
          <a:solidFill>
            <a:schemeClr val="tx1"/>
          </a:solidFill>
          <a:latin typeface="+mn-lt"/>
          <a:ea typeface="Arial" charset="0"/>
          <a:cs typeface="Cambria"/>
        </a:defRPr>
      </a:lvl4pPr>
      <a:lvl5pPr marL="1612900" indent="-2667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SzPct val="80000"/>
        <a:buFontTx/>
        <a:buBlip>
          <a:blip r:embed="rId41"/>
        </a:buBlip>
        <a:tabLst/>
        <a:defRPr sz="1800" b="0" i="0" kern="1200">
          <a:solidFill>
            <a:schemeClr val="tx1"/>
          </a:solidFill>
          <a:latin typeface="+mn-lt"/>
          <a:ea typeface="Arial" charset="0"/>
          <a:cs typeface="Cambria"/>
        </a:defRPr>
      </a:lvl5pPr>
      <a:lvl6pPr marL="1878013" indent="-265113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2650" indent="-274638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19350" indent="-266700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93988" indent="-274638" algn="l" defTabSz="914400" rtl="0" eaLnBrk="1" latinLnBrk="0" hangingPunct="1">
        <a:lnSpc>
          <a:spcPct val="90000"/>
        </a:lnSpc>
        <a:spcBef>
          <a:spcPts val="1200"/>
        </a:spcBef>
        <a:spcAft>
          <a:spcPts val="0"/>
        </a:spcAft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85EFCEF7-A699-41A1-BEF6-666C58653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5095" y="1187778"/>
            <a:ext cx="9501809" cy="4035011"/>
          </a:xfrm>
        </p:spPr>
        <p:txBody>
          <a:bodyPr>
            <a:normAutofit/>
          </a:bodyPr>
          <a:lstStyle/>
          <a:p>
            <a:r>
              <a:rPr lang="fi-FI" err="1">
                <a:latin typeface="Tahoma"/>
                <a:ea typeface="Tahoma"/>
                <a:cs typeface="Tahoma"/>
              </a:rPr>
              <a:t>SCL:n</a:t>
            </a:r>
            <a:r>
              <a:rPr lang="fi-FI">
                <a:latin typeface="Tahoma"/>
                <a:ea typeface="Tahoma"/>
                <a:cs typeface="Tahoma"/>
              </a:rPr>
              <a:t> </a:t>
            </a:r>
            <a:r>
              <a:rPr lang="fi-FI" err="1">
                <a:latin typeface="Tahoma"/>
                <a:ea typeface="Tahoma"/>
                <a:cs typeface="Tahoma"/>
              </a:rPr>
              <a:t>Cheerkeskiviikkoklubi</a:t>
            </a:r>
            <a:br>
              <a:rPr lang="fi-FI">
                <a:latin typeface="Tahoma"/>
                <a:ea typeface="Tahoma"/>
                <a:cs typeface="Tahoma"/>
              </a:rPr>
            </a:br>
            <a:r>
              <a:rPr lang="fi-FI">
                <a:latin typeface="Tahoma"/>
                <a:ea typeface="Tahoma"/>
                <a:cs typeface="Tahoma"/>
              </a:rPr>
              <a:t>29.4.2020</a:t>
            </a:r>
            <a:br>
              <a:rPr lang="fi-FI">
                <a:latin typeface="Tahoma"/>
                <a:ea typeface="Tahoma"/>
                <a:cs typeface="Tahoma"/>
              </a:rPr>
            </a:br>
            <a:br>
              <a:rPr lang="fi-FI">
                <a:latin typeface="Tahoma"/>
                <a:ea typeface="Tahoma"/>
                <a:cs typeface="Tahoma"/>
              </a:rPr>
            </a:br>
            <a:r>
              <a:rPr lang="fi-FI" sz="4800">
                <a:latin typeface="Tahoma"/>
                <a:ea typeface="Tahoma"/>
                <a:cs typeface="Tahoma"/>
              </a:rPr>
              <a:t>Syksyyn valmistautuminen valmennuksen osalta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0D1FBE-0195-46D9-9EC6-F3634D675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09060"/>
            <a:ext cx="9144000" cy="73878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fi-FI"/>
          </a:p>
          <a:p>
            <a:r>
              <a:rPr lang="fi-FI" sz="1800">
                <a:latin typeface="Tahoma"/>
                <a:ea typeface="Tahoma"/>
                <a:cs typeface="Tahoma"/>
              </a:rPr>
              <a:t>Suomen Cheerleadingliitto ry. /  Nita ja Niklas</a:t>
            </a:r>
          </a:p>
        </p:txBody>
      </p:sp>
      <p:sp>
        <p:nvSpPr>
          <p:cNvPr id="2" name="Puhekupla: Suorakulmio, kulmat pyöristettu 1">
            <a:extLst>
              <a:ext uri="{FF2B5EF4-FFF2-40B4-BE49-F238E27FC236}">
                <a16:creationId xmlns:a16="http://schemas.microsoft.com/office/drawing/2014/main" id="{165E8CC7-47EF-487B-A2BD-FB45C471146B}"/>
              </a:ext>
            </a:extLst>
          </p:cNvPr>
          <p:cNvSpPr/>
          <p:nvPr/>
        </p:nvSpPr>
        <p:spPr>
          <a:xfrm rot="855983">
            <a:off x="8927668" y="2549030"/>
            <a:ext cx="1875563" cy="1291485"/>
          </a:xfrm>
          <a:prstGeom prst="wedgeRoundRectCallout">
            <a:avLst/>
          </a:prstGeom>
          <a:solidFill>
            <a:schemeClr val="bg1"/>
          </a:solidFill>
          <a:ln w="28575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400">
                <a:solidFill>
                  <a:srgbClr val="002060"/>
                </a:solidFill>
              </a:rPr>
              <a:t>Pidetään mikit poissa päältä puheenvuorojen välissä, chatin kautta puheenvuorot.</a:t>
            </a:r>
          </a:p>
        </p:txBody>
      </p:sp>
    </p:spTree>
    <p:extLst>
      <p:ext uri="{BB962C8B-B14F-4D97-AF65-F5344CB8AC3E}">
        <p14:creationId xmlns:p14="http://schemas.microsoft.com/office/powerpoint/2010/main" val="201009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DEE737-60CA-459D-8E55-3D26655A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Tahoma"/>
                <a:ea typeface="Tahoma"/>
                <a:cs typeface="Tahoma"/>
              </a:rPr>
              <a:t>Vastuut</a:t>
            </a:r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888C32B-F453-441A-A9D1-2D5558F0AFA2}"/>
              </a:ext>
            </a:extLst>
          </p:cNvPr>
          <p:cNvSpPr txBox="1"/>
          <p:nvPr/>
        </p:nvSpPr>
        <p:spPr>
          <a:xfrm>
            <a:off x="300843" y="1913906"/>
            <a:ext cx="1166948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Kuinka pitkään harjoituksiin osallistuminen on vapaaehtoista?</a:t>
            </a:r>
          </a:p>
          <a:p>
            <a:pPr marL="285750" indent="-285750">
              <a:buFont typeface="Arial"/>
              <a:buChar char="•"/>
            </a:pPr>
            <a:endParaRPr lang="fi-FI" sz="32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sz="3200">
                <a:cs typeface="Calibri" panose="020F0502020204030204"/>
              </a:rPr>
              <a:t>Onko tarvetta kerätä lupa harjoitteluun huoltajilta?</a:t>
            </a:r>
          </a:p>
          <a:p>
            <a:endParaRPr lang="fi-FI" sz="3200">
              <a:cs typeface="Calibri" panose="020F0502020204030204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098E076B-FED2-4900-8E23-E1F3DB005F85}"/>
              </a:ext>
            </a:extLst>
          </p:cNvPr>
          <p:cNvSpPr/>
          <p:nvPr/>
        </p:nvSpPr>
        <p:spPr>
          <a:xfrm>
            <a:off x="9974850" y="547971"/>
            <a:ext cx="1254326" cy="125432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/>
        </p:style>
      </p:sp>
      <p:sp>
        <p:nvSpPr>
          <p:cNvPr id="5" name="Suorakulmio 4" descr="Nuoliympyrä">
            <a:extLst>
              <a:ext uri="{FF2B5EF4-FFF2-40B4-BE49-F238E27FC236}">
                <a16:creationId xmlns:a16="http://schemas.microsoft.com/office/drawing/2014/main" id="{3C6AC898-4DB3-4C72-8D16-DCC7CA916C8F}"/>
              </a:ext>
            </a:extLst>
          </p:cNvPr>
          <p:cNvSpPr/>
          <p:nvPr/>
        </p:nvSpPr>
        <p:spPr>
          <a:xfrm>
            <a:off x="10242168" y="815286"/>
            <a:ext cx="719695" cy="71969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37293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2516EE-0329-4528-BC60-CFBAC0179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527" y="1218438"/>
            <a:ext cx="6762946" cy="1325563"/>
          </a:xfrm>
        </p:spPr>
        <p:txBody>
          <a:bodyPr/>
          <a:lstStyle/>
          <a:p>
            <a:pPr algn="ctr"/>
            <a:r>
              <a:rPr lang="fi-FI"/>
              <a:t>Purku ja loppukeskustelu</a:t>
            </a:r>
          </a:p>
        </p:txBody>
      </p:sp>
      <p:sp>
        <p:nvSpPr>
          <p:cNvPr id="3" name="Ellipsi 2">
            <a:extLst>
              <a:ext uri="{FF2B5EF4-FFF2-40B4-BE49-F238E27FC236}">
                <a16:creationId xmlns:a16="http://schemas.microsoft.com/office/drawing/2014/main" id="{742AFEF0-9DE4-4045-9A84-929E40B37F8F}"/>
              </a:ext>
            </a:extLst>
          </p:cNvPr>
          <p:cNvSpPr/>
          <p:nvPr/>
        </p:nvSpPr>
        <p:spPr>
          <a:xfrm>
            <a:off x="9984276" y="2174674"/>
            <a:ext cx="1254326" cy="1254326"/>
          </a:xfrm>
          <a:prstGeom prst="ellipse">
            <a:avLst/>
          </a:prstGeom>
          <a:solidFill>
            <a:srgbClr val="FFC000"/>
          </a:solidFill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-7353344"/>
              <a:satOff val="-10228"/>
              <a:lumOff val="-3922"/>
              <a:alphaOff val="0"/>
            </a:schemeClr>
          </a:effectRef>
          <a:fontRef idx="minor"/>
        </p:style>
      </p:sp>
      <p:sp>
        <p:nvSpPr>
          <p:cNvPr id="4" name="Suorakulmio 3" descr="Keskustelukupla">
            <a:extLst>
              <a:ext uri="{FF2B5EF4-FFF2-40B4-BE49-F238E27FC236}">
                <a16:creationId xmlns:a16="http://schemas.microsoft.com/office/drawing/2014/main" id="{6DA24D92-93A4-44FB-BD91-193B9D6DB2F2}"/>
              </a:ext>
            </a:extLst>
          </p:cNvPr>
          <p:cNvSpPr/>
          <p:nvPr/>
        </p:nvSpPr>
        <p:spPr>
          <a:xfrm>
            <a:off x="10251592" y="2441989"/>
            <a:ext cx="719695" cy="71969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23298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B36CE56-F977-42D4-9312-052735B2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854" y="1314734"/>
            <a:ext cx="3452566" cy="10281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err="1">
                <a:latin typeface="Tahoma"/>
                <a:ea typeface="Tahoma"/>
                <a:cs typeface="Tahoma"/>
              </a:rPr>
              <a:t>Ohjelmassa</a:t>
            </a: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</a:p>
          <a:p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Otsikko 1">
            <a:extLst>
              <a:ext uri="{FF2B5EF4-FFF2-40B4-BE49-F238E27FC236}">
                <a16:creationId xmlns:a16="http://schemas.microsoft.com/office/drawing/2014/main" id="{83338010-4D1A-48BA-B61D-5F803EE7A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652824"/>
              </p:ext>
            </p:extLst>
          </p:nvPr>
        </p:nvGraphicFramePr>
        <p:xfrm>
          <a:off x="838200" y="1828800"/>
          <a:ext cx="10000736" cy="397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972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E5B39480-9D39-4732-9D7B-7EEC6BC74E97}"/>
              </a:ext>
            </a:extLst>
          </p:cNvPr>
          <p:cNvSpPr/>
          <p:nvPr/>
        </p:nvSpPr>
        <p:spPr>
          <a:xfrm>
            <a:off x="10219946" y="4232635"/>
            <a:ext cx="1254326" cy="1904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5FB68A0-1123-4461-B351-48D8D495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34687" y="3897840"/>
            <a:ext cx="3699105" cy="37179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1800" kern="1200">
                <a:latin typeface="Tahoma"/>
                <a:ea typeface="Tahoma"/>
                <a:cs typeface="Tahoma"/>
              </a:rPr>
            </a:br>
            <a:r>
              <a:rPr lang="en-US" sz="1800" kern="1200" err="1">
                <a:latin typeface="Tahoma"/>
                <a:ea typeface="Tahoma"/>
                <a:cs typeface="Tahoma"/>
              </a:rPr>
              <a:t>Syksy</a:t>
            </a:r>
            <a:r>
              <a:rPr lang="en-US" sz="1800" kern="1200">
                <a:latin typeface="Tahoma"/>
                <a:ea typeface="Tahoma"/>
                <a:cs typeface="Tahoma"/>
              </a:rPr>
              <a:t> 2020 – </a:t>
            </a:r>
            <a:r>
              <a:rPr lang="en-US" sz="1800" kern="1200" err="1">
                <a:latin typeface="Tahoma"/>
                <a:ea typeface="Tahoma"/>
                <a:cs typeface="Tahoma"/>
              </a:rPr>
              <a:t>rajoitusten</a:t>
            </a:r>
            <a:r>
              <a:rPr lang="en-US" sz="1800" kern="1200">
                <a:latin typeface="Tahoma"/>
                <a:ea typeface="Tahoma"/>
                <a:cs typeface="Tahoma"/>
              </a:rPr>
              <a:t> </a:t>
            </a:r>
            <a:r>
              <a:rPr lang="en-US" sz="1800" kern="1200" err="1">
                <a:latin typeface="Tahoma"/>
                <a:ea typeface="Tahoma"/>
                <a:cs typeface="Tahoma"/>
              </a:rPr>
              <a:t>vaikutukset</a:t>
            </a:r>
            <a:endParaRPr lang="en-US" sz="1800" kern="1200">
              <a:latin typeface="Tahoma"/>
              <a:ea typeface="Tahoma"/>
              <a:cs typeface="Tahoma"/>
            </a:endParaRPr>
          </a:p>
        </p:txBody>
      </p:sp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20A2804F-2EEB-47DE-881B-E44CD5E9D3E1}"/>
              </a:ext>
            </a:extLst>
          </p:cNvPr>
          <p:cNvCxnSpPr/>
          <p:nvPr/>
        </p:nvCxnSpPr>
        <p:spPr>
          <a:xfrm>
            <a:off x="1625819" y="3315876"/>
            <a:ext cx="8568964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iruutu 28">
            <a:extLst>
              <a:ext uri="{FF2B5EF4-FFF2-40B4-BE49-F238E27FC236}">
                <a16:creationId xmlns:a16="http://schemas.microsoft.com/office/drawing/2014/main" id="{2410560A-094D-4299-BA7A-B7F3F985A985}"/>
              </a:ext>
            </a:extLst>
          </p:cNvPr>
          <p:cNvSpPr txBox="1"/>
          <p:nvPr/>
        </p:nvSpPr>
        <p:spPr>
          <a:xfrm>
            <a:off x="4355289" y="2475623"/>
            <a:ext cx="961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ELO</a:t>
            </a:r>
          </a:p>
        </p:txBody>
      </p: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DED14F-5CC8-4781-B30C-DEBC0DE22B17}"/>
              </a:ext>
            </a:extLst>
          </p:cNvPr>
          <p:cNvSpPr txBox="1"/>
          <p:nvPr/>
        </p:nvSpPr>
        <p:spPr>
          <a:xfrm>
            <a:off x="5543251" y="2475623"/>
            <a:ext cx="1030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SYYS</a:t>
            </a:r>
          </a:p>
        </p:txBody>
      </p:sp>
      <p:sp>
        <p:nvSpPr>
          <p:cNvPr id="31" name="Tekstiruutu 30">
            <a:extLst>
              <a:ext uri="{FF2B5EF4-FFF2-40B4-BE49-F238E27FC236}">
                <a16:creationId xmlns:a16="http://schemas.microsoft.com/office/drawing/2014/main" id="{74D2D7F6-D3A9-46DB-8247-1DA74E935F17}"/>
              </a:ext>
            </a:extLst>
          </p:cNvPr>
          <p:cNvSpPr txBox="1"/>
          <p:nvPr/>
        </p:nvSpPr>
        <p:spPr>
          <a:xfrm>
            <a:off x="6736937" y="2484623"/>
            <a:ext cx="110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LOKA</a:t>
            </a:r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0F0C234F-94C7-4F91-93C0-3C18BF9BF002}"/>
              </a:ext>
            </a:extLst>
          </p:cNvPr>
          <p:cNvCxnSpPr>
            <a:cxnSpLocks/>
          </p:cNvCxnSpPr>
          <p:nvPr/>
        </p:nvCxnSpPr>
        <p:spPr>
          <a:xfrm>
            <a:off x="9607901" y="2871637"/>
            <a:ext cx="0" cy="8884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kstiruutu 33">
            <a:extLst>
              <a:ext uri="{FF2B5EF4-FFF2-40B4-BE49-F238E27FC236}">
                <a16:creationId xmlns:a16="http://schemas.microsoft.com/office/drawing/2014/main" id="{35934DEF-5F92-49E7-B8A3-E8C5AAE61B3E}"/>
              </a:ext>
            </a:extLst>
          </p:cNvPr>
          <p:cNvSpPr txBox="1"/>
          <p:nvPr/>
        </p:nvSpPr>
        <p:spPr>
          <a:xfrm>
            <a:off x="7840180" y="2495019"/>
            <a:ext cx="1418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MARRAS</a:t>
            </a:r>
          </a:p>
        </p:txBody>
      </p:sp>
      <p:sp>
        <p:nvSpPr>
          <p:cNvPr id="35" name="Tekstiruutu 34">
            <a:extLst>
              <a:ext uri="{FF2B5EF4-FFF2-40B4-BE49-F238E27FC236}">
                <a16:creationId xmlns:a16="http://schemas.microsoft.com/office/drawing/2014/main" id="{178F35AF-55A1-4CF7-B542-C499CF7195B9}"/>
              </a:ext>
            </a:extLst>
          </p:cNvPr>
          <p:cNvSpPr txBox="1"/>
          <p:nvPr/>
        </p:nvSpPr>
        <p:spPr>
          <a:xfrm>
            <a:off x="9258431" y="2517537"/>
            <a:ext cx="128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JOULU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C68CC3CA-6B5D-48EE-B167-3B7B00B549BD}"/>
              </a:ext>
            </a:extLst>
          </p:cNvPr>
          <p:cNvSpPr txBox="1"/>
          <p:nvPr/>
        </p:nvSpPr>
        <p:spPr>
          <a:xfrm>
            <a:off x="3022880" y="2466328"/>
            <a:ext cx="124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HEINÄ</a:t>
            </a:r>
          </a:p>
        </p:txBody>
      </p:sp>
      <p:sp>
        <p:nvSpPr>
          <p:cNvPr id="39" name="Tekstiruutu 38">
            <a:extLst>
              <a:ext uri="{FF2B5EF4-FFF2-40B4-BE49-F238E27FC236}">
                <a16:creationId xmlns:a16="http://schemas.microsoft.com/office/drawing/2014/main" id="{511BB511-5A27-4788-B2E2-C490B81F5390}"/>
              </a:ext>
            </a:extLst>
          </p:cNvPr>
          <p:cNvSpPr txBox="1"/>
          <p:nvPr/>
        </p:nvSpPr>
        <p:spPr>
          <a:xfrm>
            <a:off x="1781162" y="2464030"/>
            <a:ext cx="117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KESÄ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FAFE6E78-5D5E-4EA2-A263-24518C14CAAE}"/>
              </a:ext>
            </a:extLst>
          </p:cNvPr>
          <p:cNvSpPr txBox="1"/>
          <p:nvPr/>
        </p:nvSpPr>
        <p:spPr>
          <a:xfrm>
            <a:off x="1588398" y="4310326"/>
            <a:ext cx="8606385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i-FI" sz="1400"/>
              <a:t>Kesälomat/kauden suunnittelu –</a:t>
            </a:r>
            <a:r>
              <a:rPr lang="fi-FI" sz="1400" err="1"/>
              <a:t>valmentajarekryt</a:t>
            </a:r>
            <a:r>
              <a:rPr lang="fi-FI" sz="1400"/>
              <a:t>/jaot –toiminnan aloit. –2021 suunnittelu –</a:t>
            </a:r>
            <a:r>
              <a:rPr lang="fi-FI" sz="1400" err="1"/>
              <a:t>valm.tuki</a:t>
            </a:r>
            <a:r>
              <a:rPr lang="fi-FI" sz="1400"/>
              <a:t> –</a:t>
            </a:r>
            <a:r>
              <a:rPr lang="fi-FI" sz="1400" err="1"/>
              <a:t>seuratapaht</a:t>
            </a:r>
            <a:r>
              <a:rPr lang="fi-FI" sz="1400"/>
              <a:t>.</a:t>
            </a:r>
          </a:p>
        </p:txBody>
      </p:sp>
      <p:sp>
        <p:nvSpPr>
          <p:cNvPr id="42" name="Tekstiruutu 41">
            <a:extLst>
              <a:ext uri="{FF2B5EF4-FFF2-40B4-BE49-F238E27FC236}">
                <a16:creationId xmlns:a16="http://schemas.microsoft.com/office/drawing/2014/main" id="{46CAAB29-FBE0-42D1-943A-9A34DC7B069A}"/>
              </a:ext>
            </a:extLst>
          </p:cNvPr>
          <p:cNvSpPr txBox="1"/>
          <p:nvPr/>
        </p:nvSpPr>
        <p:spPr>
          <a:xfrm>
            <a:off x="2066620" y="3453342"/>
            <a:ext cx="1372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rgbClr val="0070C0"/>
                </a:solidFill>
              </a:rPr>
              <a:t>SCC JA EM 2020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CBC58549-2C91-48B5-BFE4-FEE30E602426}"/>
              </a:ext>
            </a:extLst>
          </p:cNvPr>
          <p:cNvSpPr txBox="1"/>
          <p:nvPr/>
        </p:nvSpPr>
        <p:spPr>
          <a:xfrm>
            <a:off x="6473934" y="3781454"/>
            <a:ext cx="1627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rgbClr val="0070C0"/>
                </a:solidFill>
              </a:rPr>
              <a:t>SYYS- JA ALUEK.</a:t>
            </a:r>
          </a:p>
        </p:txBody>
      </p:sp>
      <p:sp>
        <p:nvSpPr>
          <p:cNvPr id="45" name="Tekstiruutu 44">
            <a:extLst>
              <a:ext uri="{FF2B5EF4-FFF2-40B4-BE49-F238E27FC236}">
                <a16:creationId xmlns:a16="http://schemas.microsoft.com/office/drawing/2014/main" id="{F114D9F2-97C1-4824-97E4-03544F3F3B3C}"/>
              </a:ext>
            </a:extLst>
          </p:cNvPr>
          <p:cNvSpPr txBox="1"/>
          <p:nvPr/>
        </p:nvSpPr>
        <p:spPr>
          <a:xfrm>
            <a:off x="7211602" y="3438125"/>
            <a:ext cx="2354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rgbClr val="0070C0"/>
                </a:solidFill>
              </a:rPr>
              <a:t>SMK, STAGE, SUPERIT, ALUEK.</a:t>
            </a:r>
          </a:p>
        </p:txBody>
      </p:sp>
      <p:sp>
        <p:nvSpPr>
          <p:cNvPr id="46" name="Tekstiruutu 45">
            <a:extLst>
              <a:ext uri="{FF2B5EF4-FFF2-40B4-BE49-F238E27FC236}">
                <a16:creationId xmlns:a16="http://schemas.microsoft.com/office/drawing/2014/main" id="{F14AF43A-EFA2-4F20-AF82-A3B872BD9E6D}"/>
              </a:ext>
            </a:extLst>
          </p:cNvPr>
          <p:cNvSpPr txBox="1"/>
          <p:nvPr/>
        </p:nvSpPr>
        <p:spPr>
          <a:xfrm>
            <a:off x="8749300" y="3754488"/>
            <a:ext cx="1717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rgbClr val="0070C0"/>
                </a:solidFill>
              </a:rPr>
              <a:t>WINTER, SM-FINAALI</a:t>
            </a:r>
          </a:p>
        </p:txBody>
      </p:sp>
      <p:sp>
        <p:nvSpPr>
          <p:cNvPr id="48" name="Tekstiruutu 47">
            <a:extLst>
              <a:ext uri="{FF2B5EF4-FFF2-40B4-BE49-F238E27FC236}">
                <a16:creationId xmlns:a16="http://schemas.microsoft.com/office/drawing/2014/main" id="{93240613-14C2-4E87-A32A-19B3A2C2DBA1}"/>
              </a:ext>
            </a:extLst>
          </p:cNvPr>
          <p:cNvSpPr txBox="1"/>
          <p:nvPr/>
        </p:nvSpPr>
        <p:spPr>
          <a:xfrm>
            <a:off x="4639111" y="4884442"/>
            <a:ext cx="7277493" cy="276999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</a:ln>
        </p:spPr>
        <p:txBody>
          <a:bodyPr wrap="square" rtlCol="0">
            <a:spAutoFit/>
          </a:bodyPr>
          <a:lstStyle/>
          <a:p>
            <a:r>
              <a:rPr lang="fi-FI" sz="1200"/>
              <a:t>Joukkuetäydennykset –kaudenaloitus –taitokartoitus/testaus –ohjelman kokoaminen –</a:t>
            </a:r>
            <a:r>
              <a:rPr lang="fi-FI" sz="1200" err="1"/>
              <a:t>kilp.valm.kausi</a:t>
            </a:r>
            <a:r>
              <a:rPr lang="fi-FI" sz="1200"/>
              <a:t> -kilpailukausi</a:t>
            </a:r>
          </a:p>
        </p:txBody>
      </p:sp>
      <p:cxnSp>
        <p:nvCxnSpPr>
          <p:cNvPr id="40" name="Suora yhdysviiva 39">
            <a:extLst>
              <a:ext uri="{FF2B5EF4-FFF2-40B4-BE49-F238E27FC236}">
                <a16:creationId xmlns:a16="http://schemas.microsoft.com/office/drawing/2014/main" id="{1BDEF9F4-2BEE-4E36-ADA1-1E53FF8329B3}"/>
              </a:ext>
            </a:extLst>
          </p:cNvPr>
          <p:cNvCxnSpPr>
            <a:cxnSpLocks/>
          </p:cNvCxnSpPr>
          <p:nvPr/>
        </p:nvCxnSpPr>
        <p:spPr>
          <a:xfrm>
            <a:off x="7079082" y="2886869"/>
            <a:ext cx="0" cy="8884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uora yhdysviiva 46">
            <a:extLst>
              <a:ext uri="{FF2B5EF4-FFF2-40B4-BE49-F238E27FC236}">
                <a16:creationId xmlns:a16="http://schemas.microsoft.com/office/drawing/2014/main" id="{68399569-20AA-42BF-8B7C-CCC9F2A49ACE}"/>
              </a:ext>
            </a:extLst>
          </p:cNvPr>
          <p:cNvCxnSpPr>
            <a:cxnSpLocks/>
          </p:cNvCxnSpPr>
          <p:nvPr/>
        </p:nvCxnSpPr>
        <p:spPr>
          <a:xfrm>
            <a:off x="4639111" y="2871637"/>
            <a:ext cx="0" cy="8884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uora yhdysviiva 50">
            <a:extLst>
              <a:ext uri="{FF2B5EF4-FFF2-40B4-BE49-F238E27FC236}">
                <a16:creationId xmlns:a16="http://schemas.microsoft.com/office/drawing/2014/main" id="{F51B96CC-27D0-4C35-A87D-E015863257B6}"/>
              </a:ext>
            </a:extLst>
          </p:cNvPr>
          <p:cNvCxnSpPr>
            <a:cxnSpLocks/>
          </p:cNvCxnSpPr>
          <p:nvPr/>
        </p:nvCxnSpPr>
        <p:spPr>
          <a:xfrm>
            <a:off x="2066620" y="2833362"/>
            <a:ext cx="0" cy="88847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Ellipsi 52">
            <a:extLst>
              <a:ext uri="{FF2B5EF4-FFF2-40B4-BE49-F238E27FC236}">
                <a16:creationId xmlns:a16="http://schemas.microsoft.com/office/drawing/2014/main" id="{999ACC38-CF0D-4D33-8CA4-F5BBBA348AB8}"/>
              </a:ext>
            </a:extLst>
          </p:cNvPr>
          <p:cNvSpPr/>
          <p:nvPr/>
        </p:nvSpPr>
        <p:spPr>
          <a:xfrm>
            <a:off x="10040837" y="686120"/>
            <a:ext cx="1254326" cy="125432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4" name="Suorakulmio 53" descr="Sylimikro">
            <a:extLst>
              <a:ext uri="{FF2B5EF4-FFF2-40B4-BE49-F238E27FC236}">
                <a16:creationId xmlns:a16="http://schemas.microsoft.com/office/drawing/2014/main" id="{663A23B8-254E-49D6-913C-7A6FD55FDB51}"/>
              </a:ext>
            </a:extLst>
          </p:cNvPr>
          <p:cNvSpPr/>
          <p:nvPr/>
        </p:nvSpPr>
        <p:spPr>
          <a:xfrm>
            <a:off x="10308152" y="953435"/>
            <a:ext cx="719695" cy="71969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43A9C131-4CAA-49F2-8690-0F66AE938C40}"/>
              </a:ext>
            </a:extLst>
          </p:cNvPr>
          <p:cNvSpPr txBox="1"/>
          <p:nvPr/>
        </p:nvSpPr>
        <p:spPr>
          <a:xfrm>
            <a:off x="5096607" y="3453342"/>
            <a:ext cx="1717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rgbClr val="0070C0"/>
                </a:solidFill>
              </a:rPr>
              <a:t>VALM.KOULUTUKSET</a:t>
            </a:r>
          </a:p>
        </p:txBody>
      </p:sp>
      <p:sp>
        <p:nvSpPr>
          <p:cNvPr id="56" name="Tekstiruutu 55">
            <a:extLst>
              <a:ext uri="{FF2B5EF4-FFF2-40B4-BE49-F238E27FC236}">
                <a16:creationId xmlns:a16="http://schemas.microsoft.com/office/drawing/2014/main" id="{8A874F0E-16AC-4645-9DCC-36B75F0862B3}"/>
              </a:ext>
            </a:extLst>
          </p:cNvPr>
          <p:cNvSpPr txBox="1"/>
          <p:nvPr/>
        </p:nvSpPr>
        <p:spPr>
          <a:xfrm>
            <a:off x="4503130" y="3775962"/>
            <a:ext cx="1717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>
                <a:solidFill>
                  <a:srgbClr val="0070C0"/>
                </a:solidFill>
              </a:rPr>
              <a:t>MJ- JA RINKILEIRITYS</a:t>
            </a:r>
          </a:p>
        </p:txBody>
      </p:sp>
      <p:pic>
        <p:nvPicPr>
          <p:cNvPr id="6" name="Kuva 5" descr="Ei merkkiä">
            <a:extLst>
              <a:ext uri="{FF2B5EF4-FFF2-40B4-BE49-F238E27FC236}">
                <a16:creationId xmlns:a16="http://schemas.microsoft.com/office/drawing/2014/main" id="{AAD0E41F-C907-4F09-9339-0F9EEC557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0439" y="3311964"/>
            <a:ext cx="552501" cy="552501"/>
          </a:xfrm>
          <a:prstGeom prst="rect">
            <a:avLst/>
          </a:prstGeom>
        </p:spPr>
      </p:pic>
      <p:sp>
        <p:nvSpPr>
          <p:cNvPr id="58" name="Suorakulmio 57">
            <a:extLst>
              <a:ext uri="{FF2B5EF4-FFF2-40B4-BE49-F238E27FC236}">
                <a16:creationId xmlns:a16="http://schemas.microsoft.com/office/drawing/2014/main" id="{2C9D1445-477B-40EC-AF88-43C4BD091008}"/>
              </a:ext>
            </a:extLst>
          </p:cNvPr>
          <p:cNvSpPr/>
          <p:nvPr/>
        </p:nvSpPr>
        <p:spPr>
          <a:xfrm>
            <a:off x="3164346" y="686120"/>
            <a:ext cx="57887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60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Seurojen ajatuksia syksyllä </a:t>
            </a:r>
          </a:p>
          <a:p>
            <a:r>
              <a:rPr lang="fi-FI" sz="360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toimintaan palaamisesta</a:t>
            </a:r>
            <a:endParaRPr lang="fi-FI" sz="3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FB68A0-1123-4461-B351-48D8D4958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450" y="2890111"/>
            <a:ext cx="9581636" cy="15909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i-FI" sz="2000">
                <a:latin typeface="Tahoma"/>
                <a:ea typeface="Tahoma"/>
                <a:cs typeface="Tahoma"/>
              </a:rPr>
              <a:t>Kirjaa omia tai oman seuran toimintatapoja tai avoimena olevia kysymyksiä aiheiden alle </a:t>
            </a:r>
            <a:r>
              <a:rPr lang="fi-FI" sz="2000" err="1">
                <a:latin typeface="Tahoma"/>
                <a:ea typeface="Tahoma"/>
                <a:cs typeface="Tahoma"/>
              </a:rPr>
              <a:t>padlettiin</a:t>
            </a:r>
            <a:r>
              <a:rPr lang="fi-FI" sz="2000">
                <a:latin typeface="Tahoma"/>
                <a:ea typeface="Tahoma"/>
                <a:cs typeface="Tahoma"/>
              </a:rPr>
              <a:t> (anonyyminä tai nimellä)</a:t>
            </a:r>
            <a:br>
              <a:rPr lang="fi-FI" sz="2000">
                <a:latin typeface="Tahoma"/>
                <a:ea typeface="Tahoma"/>
                <a:cs typeface="Tahoma"/>
              </a:rPr>
            </a:br>
            <a:br>
              <a:rPr lang="fi-FI" sz="2000">
                <a:latin typeface="Tahoma"/>
                <a:ea typeface="Tahoma"/>
                <a:cs typeface="Tahoma"/>
              </a:rPr>
            </a:br>
            <a:r>
              <a:rPr lang="fi-FI" sz="2000">
                <a:latin typeface="Tahoma"/>
                <a:ea typeface="Tahoma"/>
                <a:cs typeface="Tahoma"/>
              </a:rPr>
              <a:t>Aikaa n. 10min – purku tilaisuuden lopussa ja materiaalit jaetaan kaikille</a:t>
            </a:r>
            <a:br>
              <a:rPr lang="en-US" sz="2000" kern="1200">
                <a:latin typeface="Tahoma"/>
                <a:ea typeface="Tahoma"/>
                <a:cs typeface="Tahoma"/>
              </a:rPr>
            </a:br>
            <a:br>
              <a:rPr lang="en-US" sz="2000" kern="1200">
                <a:latin typeface="Tahoma"/>
                <a:ea typeface="Tahoma"/>
                <a:cs typeface="Tahoma"/>
              </a:rPr>
            </a:br>
            <a:r>
              <a:rPr lang="en-US" sz="2000">
                <a:latin typeface="Tahoma"/>
                <a:ea typeface="Tahoma"/>
                <a:cs typeface="Tahoma"/>
              </a:rPr>
              <a:t>https://padlet.com/nita_rikstrom/52euvs2ei0b22uz9</a:t>
            </a:r>
            <a:endParaRPr lang="en-US" sz="2000" kern="1200">
              <a:latin typeface="Tahoma"/>
              <a:ea typeface="Tahoma"/>
              <a:cs typeface="Tahoma"/>
            </a:endParaRPr>
          </a:p>
        </p:txBody>
      </p:sp>
      <p:sp>
        <p:nvSpPr>
          <p:cNvPr id="18" name="Otsikko 1">
            <a:extLst>
              <a:ext uri="{FF2B5EF4-FFF2-40B4-BE49-F238E27FC236}">
                <a16:creationId xmlns:a16="http://schemas.microsoft.com/office/drawing/2014/main" id="{3A1CF24F-D8AF-47F5-A79B-6799C4F6D935}"/>
              </a:ext>
            </a:extLst>
          </p:cNvPr>
          <p:cNvSpPr txBox="1">
            <a:spLocks/>
          </p:cNvSpPr>
          <p:nvPr/>
        </p:nvSpPr>
        <p:spPr>
          <a:xfrm>
            <a:off x="7500551" y="3952890"/>
            <a:ext cx="4115391" cy="8954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342900">
              <a:spcAft>
                <a:spcPts val="600"/>
              </a:spcAft>
              <a:defRPr/>
            </a:pPr>
            <a:endParaRPr lang="en-US" sz="1400">
              <a:latin typeface="Tahoma"/>
              <a:ea typeface="Tahoma"/>
              <a:cs typeface="Tahoma"/>
            </a:endParaRPr>
          </a:p>
          <a:p>
            <a:pPr lvl="1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400" b="1" i="0" u="none" strike="noStrike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R="0" lvl="0" indent="-228600" fontAlgn="auto"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cap="none" spc="0" normalizeH="0" baseline="0" noProof="0">
              <a:ln>
                <a:noFill/>
              </a:ln>
              <a:effectLst/>
              <a:uLnTx/>
              <a:uFillTx/>
              <a:latin typeface="Tahoma"/>
              <a:ea typeface="Tahoma"/>
              <a:cs typeface="Tahoma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201A722D-6764-41B9-8EA5-5F83C87F9364}"/>
              </a:ext>
            </a:extLst>
          </p:cNvPr>
          <p:cNvSpPr/>
          <p:nvPr/>
        </p:nvSpPr>
        <p:spPr>
          <a:xfrm>
            <a:off x="10259655" y="954951"/>
            <a:ext cx="1254326" cy="125432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Suorakulmio 4" descr="Sylimikro">
            <a:extLst>
              <a:ext uri="{FF2B5EF4-FFF2-40B4-BE49-F238E27FC236}">
                <a16:creationId xmlns:a16="http://schemas.microsoft.com/office/drawing/2014/main" id="{CF48E755-F79B-4B66-A785-0F33D6CF168E}"/>
              </a:ext>
            </a:extLst>
          </p:cNvPr>
          <p:cNvSpPr/>
          <p:nvPr/>
        </p:nvSpPr>
        <p:spPr>
          <a:xfrm>
            <a:off x="10526970" y="1222266"/>
            <a:ext cx="719695" cy="71969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D76B4221-B14E-4A5D-9051-91E01D261B93}"/>
              </a:ext>
            </a:extLst>
          </p:cNvPr>
          <p:cNvSpPr/>
          <p:nvPr/>
        </p:nvSpPr>
        <p:spPr>
          <a:xfrm>
            <a:off x="1666469" y="943166"/>
            <a:ext cx="8286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3600">
                <a:solidFill>
                  <a:srgbClr val="002060"/>
                </a:solidFill>
                <a:latin typeface="Tahoma"/>
                <a:ea typeface="Tahoma"/>
                <a:cs typeface="Tahoma"/>
              </a:rPr>
              <a:t>Seurojen ajatuksia syksyllä toimintaan palaamisesta</a:t>
            </a:r>
            <a:endParaRPr lang="fi-FI" sz="3600">
              <a:solidFill>
                <a:srgbClr val="002060"/>
              </a:solidFill>
            </a:endParaRPr>
          </a:p>
        </p:txBody>
      </p:sp>
      <p:sp>
        <p:nvSpPr>
          <p:cNvPr id="8" name="Vuokaaviosymboli: Liitin 7">
            <a:extLst>
              <a:ext uri="{FF2B5EF4-FFF2-40B4-BE49-F238E27FC236}">
                <a16:creationId xmlns:a16="http://schemas.microsoft.com/office/drawing/2014/main" id="{17906FBE-72EE-4DBC-A6E5-057A5351D042}"/>
              </a:ext>
            </a:extLst>
          </p:cNvPr>
          <p:cNvSpPr/>
          <p:nvPr/>
        </p:nvSpPr>
        <p:spPr>
          <a:xfrm>
            <a:off x="1253765" y="2997724"/>
            <a:ext cx="145685" cy="1414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Vuokaaviosymboli: Liitin 9">
            <a:extLst>
              <a:ext uri="{FF2B5EF4-FFF2-40B4-BE49-F238E27FC236}">
                <a16:creationId xmlns:a16="http://schemas.microsoft.com/office/drawing/2014/main" id="{7C685789-F8BB-4A4C-A7A9-48678454D788}"/>
              </a:ext>
            </a:extLst>
          </p:cNvPr>
          <p:cNvSpPr/>
          <p:nvPr/>
        </p:nvSpPr>
        <p:spPr>
          <a:xfrm>
            <a:off x="1210914" y="3718875"/>
            <a:ext cx="145685" cy="1414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Vuokaaviosymboli: Liitin 10">
            <a:extLst>
              <a:ext uri="{FF2B5EF4-FFF2-40B4-BE49-F238E27FC236}">
                <a16:creationId xmlns:a16="http://schemas.microsoft.com/office/drawing/2014/main" id="{029EEB0F-DB92-49B8-AB30-B4712E47FF1A}"/>
              </a:ext>
            </a:extLst>
          </p:cNvPr>
          <p:cNvSpPr/>
          <p:nvPr/>
        </p:nvSpPr>
        <p:spPr>
          <a:xfrm>
            <a:off x="1201487" y="4259233"/>
            <a:ext cx="145685" cy="1414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27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B36CE56-F977-42D4-9312-052735B22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134" y="876082"/>
            <a:ext cx="29152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err="1">
                <a:latin typeface="Tahoma"/>
                <a:ea typeface="Tahoma"/>
                <a:cs typeface="Tahoma"/>
              </a:rPr>
              <a:t>Paneelissa</a:t>
            </a:r>
            <a:r>
              <a:rPr lang="en-US" sz="4400" kern="1200">
                <a:latin typeface="+mj-lt"/>
                <a:ea typeface="+mj-ea"/>
                <a:cs typeface="+mj-cs"/>
              </a:rPr>
              <a:t> </a:t>
            </a:r>
          </a:p>
          <a:p>
            <a:endParaRPr lang="en-US" sz="4400" kern="120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Otsikko 1">
            <a:extLst>
              <a:ext uri="{FF2B5EF4-FFF2-40B4-BE49-F238E27FC236}">
                <a16:creationId xmlns:a16="http://schemas.microsoft.com/office/drawing/2014/main" id="{F5CBECCF-8C84-4E1A-90F3-2B3D02CC3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172254"/>
              </p:ext>
            </p:extLst>
          </p:nvPr>
        </p:nvGraphicFramePr>
        <p:xfrm>
          <a:off x="632381" y="1718141"/>
          <a:ext cx="10000736" cy="3971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289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DEE737-60CA-459D-8E55-3D26655A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Tahoma"/>
                <a:ea typeface="Tahoma"/>
                <a:cs typeface="Tahoma"/>
              </a:rPr>
              <a:t>Informaatio</a:t>
            </a:r>
            <a:endParaRPr lang="fi-FI" err="1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888C32B-F453-441A-A9D1-2D5558F0AFA2}"/>
              </a:ext>
            </a:extLst>
          </p:cNvPr>
          <p:cNvSpPr txBox="1"/>
          <p:nvPr/>
        </p:nvSpPr>
        <p:spPr>
          <a:xfrm>
            <a:off x="261258" y="2289958"/>
            <a:ext cx="11669484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Miten ja millaista informaatiota jaetaan harrastajille?</a:t>
            </a:r>
            <a:br>
              <a:rPr lang="fi-FI" sz="3200">
                <a:ea typeface="+mn-lt"/>
                <a:cs typeface="+mn-lt"/>
              </a:rPr>
            </a:br>
            <a:r>
              <a:rPr lang="fi-FI">
                <a:ea typeface="+mn-lt"/>
                <a:cs typeface="+mn-lt"/>
              </a:rPr>
              <a:t>Esim. sairaana harjoittelemisen, yskimistekniikoiden, älä juo kaverin pullosta</a:t>
            </a:r>
            <a:endParaRPr lang="fi-FI">
              <a:cs typeface="Calibri" panose="020F0502020204030204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EDF78BDE-BC4C-49F5-9A26-B201B7E1C1DB}"/>
              </a:ext>
            </a:extLst>
          </p:cNvPr>
          <p:cNvSpPr/>
          <p:nvPr/>
        </p:nvSpPr>
        <p:spPr>
          <a:xfrm>
            <a:off x="9927716" y="735997"/>
            <a:ext cx="1254326" cy="125432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/>
        </p:style>
      </p:sp>
      <p:sp>
        <p:nvSpPr>
          <p:cNvPr id="5" name="Suorakulmio 4" descr="Nuoliympyrä">
            <a:extLst>
              <a:ext uri="{FF2B5EF4-FFF2-40B4-BE49-F238E27FC236}">
                <a16:creationId xmlns:a16="http://schemas.microsoft.com/office/drawing/2014/main" id="{678DAE13-FD54-4D49-8DFD-4623E74C1E56}"/>
              </a:ext>
            </a:extLst>
          </p:cNvPr>
          <p:cNvSpPr/>
          <p:nvPr/>
        </p:nvSpPr>
        <p:spPr>
          <a:xfrm>
            <a:off x="10195034" y="1003312"/>
            <a:ext cx="719695" cy="71969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62358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DEE737-60CA-459D-8E55-3D26655A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Tahoma"/>
                <a:ea typeface="Tahoma"/>
                <a:cs typeface="Tahoma"/>
              </a:rPr>
              <a:t>Hygienia ja siivous</a:t>
            </a:r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888C32B-F453-441A-A9D1-2D5558F0AFA2}"/>
              </a:ext>
            </a:extLst>
          </p:cNvPr>
          <p:cNvSpPr txBox="1"/>
          <p:nvPr/>
        </p:nvSpPr>
        <p:spPr>
          <a:xfrm>
            <a:off x="300843" y="1913906"/>
            <a:ext cx="11669484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 Onko seuran tiloissa mahdollisuus käsienpesuun tai desinfiointiin? </a:t>
            </a:r>
            <a:endParaRPr lang="fi-FI" sz="3200">
              <a:cs typeface="Calibri"/>
            </a:endParaRPr>
          </a:p>
          <a:p>
            <a:pPr lvl="1"/>
            <a:r>
              <a:rPr lang="fi-FI">
                <a:ea typeface="+mn-lt"/>
                <a:cs typeface="+mn-lt"/>
              </a:rPr>
              <a:t>Mitä toimia tämä vaatii seuralta?</a:t>
            </a:r>
            <a:endParaRPr lang="fi-FI" sz="3200">
              <a:ea typeface="+mn-lt"/>
              <a:cs typeface="+mn-lt"/>
            </a:endParaRPr>
          </a:p>
          <a:p>
            <a:pPr lvl="1"/>
            <a:endParaRPr lang="fi-FI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 Miten hallin ja välineiden siivous hoituu? </a:t>
            </a:r>
            <a:endParaRPr lang="fi-FI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endParaRPr lang="fi-FI" sz="3200">
              <a:ea typeface="+mn-lt"/>
              <a:cs typeface="+mn-lt"/>
            </a:endParaRPr>
          </a:p>
          <a:p>
            <a:pPr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Poistetaanko jotain välineitä käytöstä toistaiseksi? </a:t>
            </a:r>
            <a:endParaRPr lang="fi-FI">
              <a:cs typeface="Calibri"/>
            </a:endParaRPr>
          </a:p>
          <a:p>
            <a:endParaRPr lang="fi-FI" sz="3200">
              <a:cs typeface="Calibri" panose="020F0502020204030204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68946995-565F-4459-9868-18BCEAEC9E15}"/>
              </a:ext>
            </a:extLst>
          </p:cNvPr>
          <p:cNvSpPr/>
          <p:nvPr/>
        </p:nvSpPr>
        <p:spPr>
          <a:xfrm>
            <a:off x="10012556" y="547971"/>
            <a:ext cx="1254326" cy="125432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/>
        </p:style>
      </p:sp>
      <p:sp>
        <p:nvSpPr>
          <p:cNvPr id="5" name="Suorakulmio 4" descr="Nuoliympyrä">
            <a:extLst>
              <a:ext uri="{FF2B5EF4-FFF2-40B4-BE49-F238E27FC236}">
                <a16:creationId xmlns:a16="http://schemas.microsoft.com/office/drawing/2014/main" id="{19363FF4-B085-4A87-AA42-9949EF5256D7}"/>
              </a:ext>
            </a:extLst>
          </p:cNvPr>
          <p:cNvSpPr/>
          <p:nvPr/>
        </p:nvSpPr>
        <p:spPr>
          <a:xfrm>
            <a:off x="10279874" y="815286"/>
            <a:ext cx="719695" cy="71969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90166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DEE737-60CA-459D-8E55-3D26655A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Tahoma"/>
                <a:ea typeface="Tahoma"/>
                <a:cs typeface="Tahoma"/>
              </a:rPr>
              <a:t>Toimintatavat</a:t>
            </a:r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888C32B-F453-441A-A9D1-2D5558F0AFA2}"/>
              </a:ext>
            </a:extLst>
          </p:cNvPr>
          <p:cNvSpPr txBox="1"/>
          <p:nvPr/>
        </p:nvSpPr>
        <p:spPr>
          <a:xfrm>
            <a:off x="300843" y="1913906"/>
            <a:ext cx="11669484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 Voiko kontakteja vähentää muuttamalla esimerkiksi kulkureittejä?</a:t>
            </a:r>
          </a:p>
          <a:p>
            <a:endParaRPr lang="fi-FI" sz="32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Onko kaikki tilat normaalisti käytössä?</a:t>
            </a:r>
          </a:p>
          <a:p>
            <a:r>
              <a:rPr lang="fi-FI">
                <a:ea typeface="+mn-lt"/>
                <a:cs typeface="+mn-lt"/>
              </a:rPr>
              <a:t>      Esim. Pukuhuoneet tai taukotilat</a:t>
            </a:r>
            <a:endParaRPr lang="fi-FI" sz="3200">
              <a:ea typeface="+mn-lt"/>
              <a:cs typeface="+mn-lt"/>
            </a:endParaRPr>
          </a:p>
          <a:p>
            <a:endParaRPr lang="fi-FI" sz="32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Ketkä saavat tulla harjoitustiloihin?</a:t>
            </a:r>
            <a:endParaRPr lang="fi-FI"/>
          </a:p>
          <a:p>
            <a:r>
              <a:rPr lang="fi-FI">
                <a:cs typeface="Calibri" panose="020F0502020204030204"/>
              </a:rPr>
              <a:t>      Esim. Vanhemmat tai treenien seuraajat</a:t>
            </a:r>
            <a:endParaRPr lang="fi-FI" sz="3200">
              <a:cs typeface="Calibri" panose="020F0502020204030204"/>
            </a:endParaRPr>
          </a:p>
          <a:p>
            <a:endParaRPr lang="fi-FI" sz="3200">
              <a:cs typeface="Calibri" panose="020F0502020204030204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DC4FBB62-8C18-4C3B-AFBC-53DA3308FF03}"/>
              </a:ext>
            </a:extLst>
          </p:cNvPr>
          <p:cNvSpPr/>
          <p:nvPr/>
        </p:nvSpPr>
        <p:spPr>
          <a:xfrm>
            <a:off x="9890008" y="547971"/>
            <a:ext cx="1254326" cy="125432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/>
        </p:style>
      </p:sp>
      <p:sp>
        <p:nvSpPr>
          <p:cNvPr id="5" name="Suorakulmio 4" descr="Nuoliympyrä">
            <a:extLst>
              <a:ext uri="{FF2B5EF4-FFF2-40B4-BE49-F238E27FC236}">
                <a16:creationId xmlns:a16="http://schemas.microsoft.com/office/drawing/2014/main" id="{F07D8D78-6FEC-4AC2-A8B0-C8EF28940DA1}"/>
              </a:ext>
            </a:extLst>
          </p:cNvPr>
          <p:cNvSpPr/>
          <p:nvPr/>
        </p:nvSpPr>
        <p:spPr>
          <a:xfrm>
            <a:off x="10157326" y="815286"/>
            <a:ext cx="719695" cy="719695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21855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6DEE737-60CA-459D-8E55-3D26655A5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>
                <a:latin typeface="Tahoma"/>
                <a:ea typeface="Tahoma"/>
                <a:cs typeface="Tahoma"/>
              </a:rPr>
              <a:t>Valmennustoiminta</a:t>
            </a:r>
            <a:endParaRPr lang="fi-FI"/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0888C32B-F453-441A-A9D1-2D5558F0AFA2}"/>
              </a:ext>
            </a:extLst>
          </p:cNvPr>
          <p:cNvSpPr txBox="1"/>
          <p:nvPr/>
        </p:nvSpPr>
        <p:spPr>
          <a:xfrm>
            <a:off x="352329" y="1512311"/>
            <a:ext cx="11669484" cy="606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Miten harjoitukset aikataulutetaan syksyllä suhteessa toisiinsa?</a:t>
            </a:r>
            <a:endParaRPr lang="fi-FI"/>
          </a:p>
          <a:p>
            <a:pPr lvl="1"/>
            <a:r>
              <a:rPr lang="fi-FI">
                <a:ea typeface="+mn-lt"/>
                <a:cs typeface="+mn-lt"/>
              </a:rPr>
              <a:t>Harjoitusten porrastaminen ja kontaktien vähentäminen</a:t>
            </a:r>
          </a:p>
          <a:p>
            <a:pPr lvl="1"/>
            <a:endParaRPr lang="fi-FI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Onko ryhmiä joiden harjoittelua voi vähentää, ryhmäkokoa pienentää tai treenauttaa vain puolta joukkuetta kerralla?</a:t>
            </a:r>
            <a:endParaRPr lang="fi-FI">
              <a:ea typeface="+mn-lt"/>
              <a:cs typeface="+mn-lt"/>
            </a:endParaRPr>
          </a:p>
          <a:p>
            <a:endParaRPr lang="fi-FI" sz="32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Onko treenikertoja, jotka voisi siirtää kokonaan tai osin ulos? </a:t>
            </a:r>
            <a:endParaRPr lang="fi-FI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endParaRPr lang="fi-FI" sz="3200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fi-FI" sz="3200">
                <a:ea typeface="+mn-lt"/>
                <a:cs typeface="+mn-lt"/>
              </a:rPr>
              <a:t>Voiko etävalmennusta hyödyntää myös syksyllä?</a:t>
            </a:r>
            <a:endParaRPr lang="fi-FI" sz="32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endParaRPr lang="fi-FI" sz="3200">
              <a:cs typeface="Calibri" panose="020F0502020204030204"/>
            </a:endParaRPr>
          </a:p>
          <a:p>
            <a:pPr marL="285750" indent="-285750">
              <a:buFont typeface="Arial"/>
              <a:buChar char="•"/>
            </a:pPr>
            <a:r>
              <a:rPr lang="fi-FI" sz="3200">
                <a:cs typeface="Calibri" panose="020F0502020204030204"/>
              </a:rPr>
              <a:t>Miten toteutaan joukkuevalinnat?</a:t>
            </a:r>
          </a:p>
          <a:p>
            <a:endParaRPr lang="fi-FI" sz="3200">
              <a:cs typeface="Calibri" panose="020F0502020204030204"/>
            </a:endParaRPr>
          </a:p>
          <a:p>
            <a:endParaRPr lang="fi-FI" sz="3200">
              <a:cs typeface="Calibri" panose="020F0502020204030204"/>
            </a:endParaRP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E419167E-5C24-4DEF-A04D-7A2149A1BB08}"/>
              </a:ext>
            </a:extLst>
          </p:cNvPr>
          <p:cNvSpPr/>
          <p:nvPr/>
        </p:nvSpPr>
        <p:spPr>
          <a:xfrm>
            <a:off x="9806318" y="737367"/>
            <a:ext cx="1254326" cy="1254326"/>
          </a:xfrm>
          <a:prstGeom prst="ellipse">
            <a:avLst/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02230"/>
              <a:satOff val="-6819"/>
              <a:lumOff val="-2615"/>
              <a:alphaOff val="0"/>
            </a:schemeClr>
          </a:fillRef>
          <a:effectRef idx="0">
            <a:schemeClr val="accent5">
              <a:hueOff val="-4902230"/>
              <a:satOff val="-6819"/>
              <a:lumOff val="-2615"/>
              <a:alphaOff val="0"/>
            </a:schemeClr>
          </a:effectRef>
          <a:fontRef idx="minor"/>
        </p:style>
      </p:sp>
      <p:sp>
        <p:nvSpPr>
          <p:cNvPr id="5" name="Suorakulmio 4" descr="Nuoliympyrä">
            <a:extLst>
              <a:ext uri="{FF2B5EF4-FFF2-40B4-BE49-F238E27FC236}">
                <a16:creationId xmlns:a16="http://schemas.microsoft.com/office/drawing/2014/main" id="{8DA504A6-05E2-4437-8DFF-4C43BBBCA627}"/>
              </a:ext>
            </a:extLst>
          </p:cNvPr>
          <p:cNvSpPr/>
          <p:nvPr/>
        </p:nvSpPr>
        <p:spPr>
          <a:xfrm>
            <a:off x="10073636" y="1004682"/>
            <a:ext cx="719695" cy="71969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bg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32375250"/>
      </p:ext>
    </p:extLst>
  </p:cSld>
  <p:clrMapOvr>
    <a:masterClrMapping/>
  </p:clrMapOvr>
</p:sld>
</file>

<file path=ppt/theme/theme1.xml><?xml version="1.0" encoding="utf-8"?>
<a:theme xmlns:a="http://schemas.openxmlformats.org/drawingml/2006/main" name="SCL Juhlavuoden P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ähtiseura">
  <a:themeElements>
    <a:clrScheme name="Tähtiseura">
      <a:dk1>
        <a:srgbClr val="004899"/>
      </a:dk1>
      <a:lt1>
        <a:srgbClr val="EEF0F0"/>
      </a:lt1>
      <a:dk2>
        <a:srgbClr val="000028"/>
      </a:dk2>
      <a:lt2>
        <a:srgbClr val="CCD2D9"/>
      </a:lt2>
      <a:accent1>
        <a:srgbClr val="004899"/>
      </a:accent1>
      <a:accent2>
        <a:srgbClr val="009B3A"/>
      </a:accent2>
      <a:accent3>
        <a:srgbClr val="E10E20"/>
      </a:accent3>
      <a:accent4>
        <a:srgbClr val="FFA000"/>
      </a:accent4>
      <a:accent5>
        <a:srgbClr val="009B3A"/>
      </a:accent5>
      <a:accent6>
        <a:srgbClr val="E10E20"/>
      </a:accent6>
      <a:hlink>
        <a:srgbClr val="004899"/>
      </a:hlink>
      <a:folHlink>
        <a:srgbClr val="000028"/>
      </a:folHlink>
    </a:clrScheme>
    <a:fontScheme name="Tähtiseu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htiseura_ppt_pohja_160318" id="{31F2AAD6-77FD-7B4A-B101-DCC894253B8B}" vid="{23B38415-3841-F64C-95DE-46FDAF11A199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D54DB17E68CED4CB89DF97DD4BC046E" ma:contentTypeVersion="12" ma:contentTypeDescription="Luo uusi asiakirja." ma:contentTypeScope="" ma:versionID="45c21c0de688b69b873f505cccfc7d50">
  <xsd:schema xmlns:xsd="http://www.w3.org/2001/XMLSchema" xmlns:xs="http://www.w3.org/2001/XMLSchema" xmlns:p="http://schemas.microsoft.com/office/2006/metadata/properties" xmlns:ns2="59581513-8188-4529-a0c2-6727c5ff1e3a" xmlns:ns3="df9bb1e3-d1d4-4442-9aa3-9a185ea1781c" targetNamespace="http://schemas.microsoft.com/office/2006/metadata/properties" ma:root="true" ma:fieldsID="6b7e9d22e8ff8d88200a0c9e83a9cf43" ns2:_="" ns3:_="">
    <xsd:import namespace="59581513-8188-4529-a0c2-6727c5ff1e3a"/>
    <xsd:import namespace="df9bb1e3-d1d4-4442-9aa3-9a185ea178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81513-8188-4529-a0c2-6727c5ff1e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9bb1e3-d1d4-4442-9aa3-9a185ea178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9E57A5-CC6B-4B16-A98C-C030FEE52FF3}">
  <ds:schemaRefs>
    <ds:schemaRef ds:uri="59581513-8188-4529-a0c2-6727c5ff1e3a"/>
    <ds:schemaRef ds:uri="df9bb1e3-d1d4-4442-9aa3-9a185ea1781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BEEC5D4-3D74-4B16-9D7E-407ACF4C1D58}">
  <ds:schemaRefs>
    <ds:schemaRef ds:uri="59581513-8188-4529-a0c2-6727c5ff1e3a"/>
    <ds:schemaRef ds:uri="df9bb1e3-d1d4-4442-9aa3-9a185ea1781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E343152-E421-431D-AC92-3B09318252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2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SCL Juhlavuoden PP</vt:lpstr>
      <vt:lpstr>Tähtiseura</vt:lpstr>
      <vt:lpstr>SCL:n Cheerkeskiviikkoklubi 29.4.2020  Syksyyn valmistautuminen valmennuksen osalta</vt:lpstr>
      <vt:lpstr>Ohjelmassa  </vt:lpstr>
      <vt:lpstr> Syksy 2020 – rajoitusten vaikutukset</vt:lpstr>
      <vt:lpstr>Kirjaa omia tai oman seuran toimintatapoja tai avoimena olevia kysymyksiä aiheiden alle padlettiin (anonyyminä tai nimellä)  Aikaa n. 10min – purku tilaisuuden lopussa ja materiaalit jaetaan kaikille  https://padlet.com/nita_rikstrom/52euvs2ei0b22uz9</vt:lpstr>
      <vt:lpstr>Paneelissa  </vt:lpstr>
      <vt:lpstr>Informaatio</vt:lpstr>
      <vt:lpstr>Hygienia ja siivous</vt:lpstr>
      <vt:lpstr>Toimintatavat</vt:lpstr>
      <vt:lpstr>Valmennustoiminta</vt:lpstr>
      <vt:lpstr>Vastuut</vt:lpstr>
      <vt:lpstr>Purku ja loppukeskustelu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Olympialaiset tulee – oletko valmis?</dc:title>
  <dc:creator>Jani Järvelin</dc:creator>
  <cp:revision>1</cp:revision>
  <dcterms:created xsi:type="dcterms:W3CDTF">2020-01-10T08:26:09Z</dcterms:created>
  <dcterms:modified xsi:type="dcterms:W3CDTF">2020-04-29T12:12:39Z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0x0101002D54DB17E68CED4CB89DF97DD4BC046E</vt:lpwstr>
  </property>
</Properties>
</file>