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7"/>
  </p:notesMasterIdLst>
  <p:handoutMasterIdLst>
    <p:handoutMasterId r:id="rId8"/>
  </p:handoutMasterIdLst>
  <p:sldIdLst>
    <p:sldId id="293" r:id="rId5"/>
    <p:sldId id="295" r:id="rId6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360" userDrawn="1">
          <p15:clr>
            <a:srgbClr val="A4A3A4"/>
          </p15:clr>
        </p15:guide>
        <p15:guide id="6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ta Rikström" initials="NR" lastIdx="1" clrIdx="0">
    <p:extLst>
      <p:ext uri="{19B8F6BF-5375-455C-9EA6-DF929625EA0E}">
        <p15:presenceInfo xmlns:p15="http://schemas.microsoft.com/office/powerpoint/2012/main" userId="S::nita.rikstrom@scl.fi::524217fa-421e-4944-bcc4-26a00419e1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ABB7"/>
    <a:srgbClr val="000000"/>
    <a:srgbClr val="637FE9"/>
    <a:srgbClr val="F2D0E3"/>
    <a:srgbClr val="F23DB3"/>
    <a:srgbClr val="F2B077"/>
    <a:srgbClr val="172DA6"/>
    <a:srgbClr val="4868E5"/>
    <a:srgbClr val="1D2670"/>
    <a:srgbClr val="1221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542A0-FEC1-420D-811E-EB150261B5F6}" v="10" dt="2021-03-13T09:01:53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 showGuides="1">
      <p:cViewPr varScale="1">
        <p:scale>
          <a:sx n="79" d="100"/>
          <a:sy n="79" d="100"/>
        </p:scale>
        <p:origin x="43" y="77"/>
      </p:cViewPr>
      <p:guideLst>
        <p:guide orient="horz" pos="360"/>
        <p:guide pos="3840"/>
      </p:guideLst>
    </p:cSldViewPr>
  </p:slideViewPr>
  <p:outlineViewPr>
    <p:cViewPr>
      <p:scale>
        <a:sx n="33" d="100"/>
        <a:sy n="33" d="100"/>
      </p:scale>
      <p:origin x="0" y="-32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ta Rikström" userId="524217fa-421e-4944-bcc4-26a00419e13d" providerId="ADAL" clId="{5E4542A0-FEC1-420D-811E-EB150261B5F6}"/>
    <pc:docChg chg="undo custSel delSld modSld">
      <pc:chgData name="Nita Rikström" userId="524217fa-421e-4944-bcc4-26a00419e13d" providerId="ADAL" clId="{5E4542A0-FEC1-420D-811E-EB150261B5F6}" dt="2021-03-13T09:02:39.770" v="592" actId="113"/>
      <pc:docMkLst>
        <pc:docMk/>
      </pc:docMkLst>
      <pc:sldChg chg="addSp delSp modSp mod">
        <pc:chgData name="Nita Rikström" userId="524217fa-421e-4944-bcc4-26a00419e13d" providerId="ADAL" clId="{5E4542A0-FEC1-420D-811E-EB150261B5F6}" dt="2021-03-13T09:01:43.678" v="525" actId="14100"/>
        <pc:sldMkLst>
          <pc:docMk/>
          <pc:sldMk cId="673310539" sldId="293"/>
        </pc:sldMkLst>
        <pc:spChg chg="add mod">
          <ac:chgData name="Nita Rikström" userId="524217fa-421e-4944-bcc4-26a00419e13d" providerId="ADAL" clId="{5E4542A0-FEC1-420D-811E-EB150261B5F6}" dt="2021-03-13T09:01:43.678" v="525" actId="14100"/>
          <ac:spMkLst>
            <pc:docMk/>
            <pc:sldMk cId="673310539" sldId="293"/>
            <ac:spMk id="2" creationId="{C948BA92-4681-4CC9-A093-D273D66083B4}"/>
          </ac:spMkLst>
        </pc:spChg>
        <pc:spChg chg="mod">
          <ac:chgData name="Nita Rikström" userId="524217fa-421e-4944-bcc4-26a00419e13d" providerId="ADAL" clId="{5E4542A0-FEC1-420D-811E-EB150261B5F6}" dt="2021-03-13T08:51:40.637" v="243" actId="20577"/>
          <ac:spMkLst>
            <pc:docMk/>
            <pc:sldMk cId="673310539" sldId="293"/>
            <ac:spMk id="10" creationId="{83413A59-8009-405C-B473-F659F4B46E4A}"/>
          </ac:spMkLst>
        </pc:spChg>
        <pc:spChg chg="mod">
          <ac:chgData name="Nita Rikström" userId="524217fa-421e-4944-bcc4-26a00419e13d" providerId="ADAL" clId="{5E4542A0-FEC1-420D-811E-EB150261B5F6}" dt="2021-03-13T08:59:41.122" v="292" actId="20577"/>
          <ac:spMkLst>
            <pc:docMk/>
            <pc:sldMk cId="673310539" sldId="293"/>
            <ac:spMk id="11" creationId="{793FFC51-169D-49BB-A779-7EFB4D82AD28}"/>
          </ac:spMkLst>
        </pc:spChg>
        <pc:spChg chg="mod">
          <ac:chgData name="Nita Rikström" userId="524217fa-421e-4944-bcc4-26a00419e13d" providerId="ADAL" clId="{5E4542A0-FEC1-420D-811E-EB150261B5F6}" dt="2021-03-13T08:39:30.153" v="47" actId="14100"/>
          <ac:spMkLst>
            <pc:docMk/>
            <pc:sldMk cId="673310539" sldId="293"/>
            <ac:spMk id="19" creationId="{B350F797-AA8E-422D-B1BE-31919E5E8542}"/>
          </ac:spMkLst>
        </pc:spChg>
        <pc:spChg chg="mod">
          <ac:chgData name="Nita Rikström" userId="524217fa-421e-4944-bcc4-26a00419e13d" providerId="ADAL" clId="{5E4542A0-FEC1-420D-811E-EB150261B5F6}" dt="2021-03-13T08:41:21.088" v="70" actId="1076"/>
          <ac:spMkLst>
            <pc:docMk/>
            <pc:sldMk cId="673310539" sldId="293"/>
            <ac:spMk id="42" creationId="{B7EA6DCF-BDA2-4355-B358-CD1F704B2670}"/>
          </ac:spMkLst>
        </pc:spChg>
        <pc:spChg chg="del">
          <ac:chgData name="Nita Rikström" userId="524217fa-421e-4944-bcc4-26a00419e13d" providerId="ADAL" clId="{5E4542A0-FEC1-420D-811E-EB150261B5F6}" dt="2021-03-13T08:40:23.886" v="57" actId="478"/>
          <ac:spMkLst>
            <pc:docMk/>
            <pc:sldMk cId="673310539" sldId="293"/>
            <ac:spMk id="45" creationId="{A6E6B369-1ACE-4506-A5B6-4CBF2A90F4F1}"/>
          </ac:spMkLst>
        </pc:spChg>
        <pc:spChg chg="mod">
          <ac:chgData name="Nita Rikström" userId="524217fa-421e-4944-bcc4-26a00419e13d" providerId="ADAL" clId="{5E4542A0-FEC1-420D-811E-EB150261B5F6}" dt="2021-03-13T08:44:08.956" v="130" actId="20577"/>
          <ac:spMkLst>
            <pc:docMk/>
            <pc:sldMk cId="673310539" sldId="293"/>
            <ac:spMk id="53" creationId="{02096333-64CA-473A-89F9-ABD68D8D0365}"/>
          </ac:spMkLst>
        </pc:spChg>
        <pc:spChg chg="mod">
          <ac:chgData name="Nita Rikström" userId="524217fa-421e-4944-bcc4-26a00419e13d" providerId="ADAL" clId="{5E4542A0-FEC1-420D-811E-EB150261B5F6}" dt="2021-03-13T08:44:11.632" v="134" actId="20577"/>
          <ac:spMkLst>
            <pc:docMk/>
            <pc:sldMk cId="673310539" sldId="293"/>
            <ac:spMk id="54" creationId="{81D5F2D7-2969-47F0-B549-1346C17524A1}"/>
          </ac:spMkLst>
        </pc:spChg>
        <pc:spChg chg="mod">
          <ac:chgData name="Nita Rikström" userId="524217fa-421e-4944-bcc4-26a00419e13d" providerId="ADAL" clId="{5E4542A0-FEC1-420D-811E-EB150261B5F6}" dt="2021-03-13T08:40:51.034" v="64" actId="1076"/>
          <ac:spMkLst>
            <pc:docMk/>
            <pc:sldMk cId="673310539" sldId="293"/>
            <ac:spMk id="58" creationId="{AD0231D9-C6B1-4270-BDF0-5781297A7E28}"/>
          </ac:spMkLst>
        </pc:spChg>
        <pc:picChg chg="add del mod">
          <ac:chgData name="Nita Rikström" userId="524217fa-421e-4944-bcc4-26a00419e13d" providerId="ADAL" clId="{5E4542A0-FEC1-420D-811E-EB150261B5F6}" dt="2021-03-13T08:37:51.268" v="7" actId="478"/>
          <ac:picMkLst>
            <pc:docMk/>
            <pc:sldMk cId="673310539" sldId="293"/>
            <ac:picMk id="26" creationId="{A84EC786-F1BA-48BC-AC98-FCA314FCF6F1}"/>
          </ac:picMkLst>
        </pc:picChg>
        <pc:picChg chg="mod">
          <ac:chgData name="Nita Rikström" userId="524217fa-421e-4944-bcc4-26a00419e13d" providerId="ADAL" clId="{5E4542A0-FEC1-420D-811E-EB150261B5F6}" dt="2021-03-13T08:37:44.968" v="5" actId="1076"/>
          <ac:picMkLst>
            <pc:docMk/>
            <pc:sldMk cId="673310539" sldId="293"/>
            <ac:picMk id="2059" creationId="{9C367848-07CF-4BD8-A30C-4E51198323E8}"/>
          </ac:picMkLst>
        </pc:picChg>
      </pc:sldChg>
      <pc:sldChg chg="del">
        <pc:chgData name="Nita Rikström" userId="524217fa-421e-4944-bcc4-26a00419e13d" providerId="ADAL" clId="{5E4542A0-FEC1-420D-811E-EB150261B5F6}" dt="2021-03-13T08:43:43.501" v="122" actId="47"/>
        <pc:sldMkLst>
          <pc:docMk/>
          <pc:sldMk cId="2832778108" sldId="294"/>
        </pc:sldMkLst>
      </pc:sldChg>
      <pc:sldChg chg="addSp modSp mod">
        <pc:chgData name="Nita Rikström" userId="524217fa-421e-4944-bcc4-26a00419e13d" providerId="ADAL" clId="{5E4542A0-FEC1-420D-811E-EB150261B5F6}" dt="2021-03-13T09:02:39.770" v="592" actId="113"/>
        <pc:sldMkLst>
          <pc:docMk/>
          <pc:sldMk cId="691721257" sldId="295"/>
        </pc:sldMkLst>
        <pc:spChg chg="add mod">
          <ac:chgData name="Nita Rikström" userId="524217fa-421e-4944-bcc4-26a00419e13d" providerId="ADAL" clId="{5E4542A0-FEC1-420D-811E-EB150261B5F6}" dt="2021-03-13T09:02:39.770" v="592" actId="113"/>
          <ac:spMkLst>
            <pc:docMk/>
            <pc:sldMk cId="691721257" sldId="295"/>
            <ac:spMk id="2" creationId="{061D352D-73DD-47E8-BDC9-BF995989A87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32AC31C6-86CC-4986-9D57-FEB8224859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43EA96D-B685-4DB8-AAAD-03DBC19CE5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BE583A2-FBD5-45F5-ADB0-E5BF3A064186}" type="datetime1">
              <a:rPr lang="fi-FI" smtClean="0"/>
              <a:t>13.3.2021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F58A3E-1629-48A9-846F-958A6CCD59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F26046E-95E6-4E03-8C52-6AD379D673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F05E45-3CC1-48B0-9200-3FE6BFCCC6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670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1FDDB-B40E-4374-9EFD-7AA477C4D7E3}" type="datetime1">
              <a:rPr lang="fi-FI" smtClean="0"/>
              <a:pPr/>
              <a:t>13.3.2021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A2B4267-FD12-436C-A400-74799FCF0CD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688907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A2B4267-FD12-436C-A400-74799FCF0CD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3439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A2B4267-FD12-436C-A400-74799FCF0CD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068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hdeks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Kuvan paikkamerkki 34">
            <a:extLst>
              <a:ext uri="{FF2B5EF4-FFF2-40B4-BE49-F238E27FC236}">
                <a16:creationId xmlns:a16="http://schemas.microsoft.com/office/drawing/2014/main" id="{2D1EF856-2381-405C-A913-80809E59AAB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655566" y="245372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44" name="Tekstin paikkamerkki 39">
            <a:extLst>
              <a:ext uri="{FF2B5EF4-FFF2-40B4-BE49-F238E27FC236}">
                <a16:creationId xmlns:a16="http://schemas.microsoft.com/office/drawing/2014/main" id="{34FBB9E9-CEBE-45B8-BF68-9E764AEF4C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10761" y="4641488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5" name="Tekstin paikkamerkki 46">
            <a:extLst>
              <a:ext uri="{FF2B5EF4-FFF2-40B4-BE49-F238E27FC236}">
                <a16:creationId xmlns:a16="http://schemas.microsoft.com/office/drawing/2014/main" id="{55B6C77E-DBDB-42A4-9B9B-3F2CF47584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710761" y="4240861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46" name="Kuvan paikkamerkki 34">
            <a:extLst>
              <a:ext uri="{FF2B5EF4-FFF2-40B4-BE49-F238E27FC236}">
                <a16:creationId xmlns:a16="http://schemas.microsoft.com/office/drawing/2014/main" id="{55DF7ED3-48B8-48C6-A240-C3F0AF04054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103465" y="245372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47" name="Kuvan paikkamerkki 34">
            <a:extLst>
              <a:ext uri="{FF2B5EF4-FFF2-40B4-BE49-F238E27FC236}">
                <a16:creationId xmlns:a16="http://schemas.microsoft.com/office/drawing/2014/main" id="{C38ECA3B-7319-4FDB-BCA5-42DE903E76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551364" y="245372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52" name="Kuvan paikkamerkki 34">
            <a:extLst>
              <a:ext uri="{FF2B5EF4-FFF2-40B4-BE49-F238E27FC236}">
                <a16:creationId xmlns:a16="http://schemas.microsoft.com/office/drawing/2014/main" id="{90EC8BEC-DD26-4CF5-9BA3-62FB1DE4E8F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655566" y="4186831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53" name="Kuvan paikkamerkki 34">
            <a:extLst>
              <a:ext uri="{FF2B5EF4-FFF2-40B4-BE49-F238E27FC236}">
                <a16:creationId xmlns:a16="http://schemas.microsoft.com/office/drawing/2014/main" id="{65A0AFA3-6580-43C1-B098-2C7BCA9F6C7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103465" y="4186831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54" name="Kuvan paikkamerkki 34">
            <a:extLst>
              <a:ext uri="{FF2B5EF4-FFF2-40B4-BE49-F238E27FC236}">
                <a16:creationId xmlns:a16="http://schemas.microsoft.com/office/drawing/2014/main" id="{633BE360-454A-4A5C-9104-60910DAB61B5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551364" y="4186831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59" name="Kuvan paikkamerkki 34">
            <a:extLst>
              <a:ext uri="{FF2B5EF4-FFF2-40B4-BE49-F238E27FC236}">
                <a16:creationId xmlns:a16="http://schemas.microsoft.com/office/drawing/2014/main" id="{E846108A-BBFA-4FDA-9BAA-78AA09FEF2B1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62501" y="306053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60" name="Kuvan paikkamerkki 34">
            <a:extLst>
              <a:ext uri="{FF2B5EF4-FFF2-40B4-BE49-F238E27FC236}">
                <a16:creationId xmlns:a16="http://schemas.microsoft.com/office/drawing/2014/main" id="{06FACEF4-EC76-40B1-ABAB-DFB9AB1C6F8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103465" y="5749817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77" name="Tekstin paikkamerkki 39">
            <a:extLst>
              <a:ext uri="{FF2B5EF4-FFF2-40B4-BE49-F238E27FC236}">
                <a16:creationId xmlns:a16="http://schemas.microsoft.com/office/drawing/2014/main" id="{F9B127AA-A9E2-41AB-8FAE-D787CE0242B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10761" y="2877635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78" name="Tekstin paikkamerkki 46">
            <a:extLst>
              <a:ext uri="{FF2B5EF4-FFF2-40B4-BE49-F238E27FC236}">
                <a16:creationId xmlns:a16="http://schemas.microsoft.com/office/drawing/2014/main" id="{716BD719-7234-4908-ABBF-43004C9CA9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10761" y="2477008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79" name="Tekstin paikkamerkki 39">
            <a:extLst>
              <a:ext uri="{FF2B5EF4-FFF2-40B4-BE49-F238E27FC236}">
                <a16:creationId xmlns:a16="http://schemas.microsoft.com/office/drawing/2014/main" id="{626608D9-0200-4530-A392-8778E0D0440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116956" y="4641488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80" name="Tekstin paikkamerkki 46">
            <a:extLst>
              <a:ext uri="{FF2B5EF4-FFF2-40B4-BE49-F238E27FC236}">
                <a16:creationId xmlns:a16="http://schemas.microsoft.com/office/drawing/2014/main" id="{752DFA8A-D6FA-4ECD-9E35-F71EA4E99C7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16956" y="4240861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81" name="Tekstin paikkamerkki 39">
            <a:extLst>
              <a:ext uri="{FF2B5EF4-FFF2-40B4-BE49-F238E27FC236}">
                <a16:creationId xmlns:a16="http://schemas.microsoft.com/office/drawing/2014/main" id="{CF686D19-A348-4080-A966-C34BC802E27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116956" y="2877635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82" name="Tekstin paikkamerkki 46">
            <a:extLst>
              <a:ext uri="{FF2B5EF4-FFF2-40B4-BE49-F238E27FC236}">
                <a16:creationId xmlns:a16="http://schemas.microsoft.com/office/drawing/2014/main" id="{60735320-27D8-4F8E-A024-598776C9D1C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16956" y="2477008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83" name="Tekstin paikkamerkki 39">
            <a:extLst>
              <a:ext uri="{FF2B5EF4-FFF2-40B4-BE49-F238E27FC236}">
                <a16:creationId xmlns:a16="http://schemas.microsoft.com/office/drawing/2014/main" id="{EAAFD4E3-0D64-4DC4-AC95-C45ABD2AE6F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116956" y="613828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84" name="Tekstin paikkamerkki 46">
            <a:extLst>
              <a:ext uri="{FF2B5EF4-FFF2-40B4-BE49-F238E27FC236}">
                <a16:creationId xmlns:a16="http://schemas.microsoft.com/office/drawing/2014/main" id="{4E33188F-DB97-4480-8F80-07EABC10A01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16956" y="5750417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85" name="Tekstin paikkamerkki 39">
            <a:extLst>
              <a:ext uri="{FF2B5EF4-FFF2-40B4-BE49-F238E27FC236}">
                <a16:creationId xmlns:a16="http://schemas.microsoft.com/office/drawing/2014/main" id="{72308068-AAC7-4C44-AAF1-B2E1EC218C5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553374" y="2877635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86" name="Tekstin paikkamerkki 46">
            <a:extLst>
              <a:ext uri="{FF2B5EF4-FFF2-40B4-BE49-F238E27FC236}">
                <a16:creationId xmlns:a16="http://schemas.microsoft.com/office/drawing/2014/main" id="{0601897E-1B17-49DA-9E03-BCE007BD9AC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553374" y="2477008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87" name="Tekstin paikkamerkki 39">
            <a:extLst>
              <a:ext uri="{FF2B5EF4-FFF2-40B4-BE49-F238E27FC236}">
                <a16:creationId xmlns:a16="http://schemas.microsoft.com/office/drawing/2014/main" id="{19CE1DF1-96AA-415F-9715-D5354F419B5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553374" y="4641488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88" name="Tekstin paikkamerkki 46">
            <a:extLst>
              <a:ext uri="{FF2B5EF4-FFF2-40B4-BE49-F238E27FC236}">
                <a16:creationId xmlns:a16="http://schemas.microsoft.com/office/drawing/2014/main" id="{9F9535F2-A766-44AF-9AD3-51BA2C6F2ED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553374" y="4240861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89" name="Tekstin paikkamerkki 39">
            <a:extLst>
              <a:ext uri="{FF2B5EF4-FFF2-40B4-BE49-F238E27FC236}">
                <a16:creationId xmlns:a16="http://schemas.microsoft.com/office/drawing/2014/main" id="{15177575-6B71-4584-8E0B-D151D973200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749692" y="814919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90" name="Tekstin paikkamerkki 46">
            <a:extLst>
              <a:ext uri="{FF2B5EF4-FFF2-40B4-BE49-F238E27FC236}">
                <a16:creationId xmlns:a16="http://schemas.microsoft.com/office/drawing/2014/main" id="{FC7F0546-1415-48CA-8E73-91D3480ED57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749692" y="411976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017577-965B-4F93-A2EE-44D638A8C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098" y="457200"/>
            <a:ext cx="6096001" cy="601662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53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72" userDrawn="1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28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200" userDrawn="1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u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Kuvan paikkamerkki 34">
            <a:extLst>
              <a:ext uri="{FF2B5EF4-FFF2-40B4-BE49-F238E27FC236}">
                <a16:creationId xmlns:a16="http://schemas.microsoft.com/office/drawing/2014/main" id="{EA10837A-18D5-41DD-A066-A079A09D86A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420935" y="466999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41" name="Tekstin paikkamerkki 39">
            <a:extLst>
              <a:ext uri="{FF2B5EF4-FFF2-40B4-BE49-F238E27FC236}">
                <a16:creationId xmlns:a16="http://schemas.microsoft.com/office/drawing/2014/main" id="{FD8132DE-D62C-4410-983C-9F458DCEF6D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2408126" y="930257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2" name="Tekstin paikkamerkki 46">
            <a:extLst>
              <a:ext uri="{FF2B5EF4-FFF2-40B4-BE49-F238E27FC236}">
                <a16:creationId xmlns:a16="http://schemas.microsoft.com/office/drawing/2014/main" id="{DF68D5C6-4D23-4113-9FFA-AFAAB5A6DA0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408126" y="527314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48" name="Kuvan paikkamerkki 34">
            <a:extLst>
              <a:ext uri="{FF2B5EF4-FFF2-40B4-BE49-F238E27FC236}">
                <a16:creationId xmlns:a16="http://schemas.microsoft.com/office/drawing/2014/main" id="{2B75D755-4972-4E8B-ACD5-FAE778A86273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458965" y="24844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49" name="Tekstin paikkamerkki 39">
            <a:extLst>
              <a:ext uri="{FF2B5EF4-FFF2-40B4-BE49-F238E27FC236}">
                <a16:creationId xmlns:a16="http://schemas.microsoft.com/office/drawing/2014/main" id="{0EEE7EDE-175B-450F-B4D2-50D992E53C5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446156" y="294771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0" name="Tekstin paikkamerkki 46">
            <a:extLst>
              <a:ext uri="{FF2B5EF4-FFF2-40B4-BE49-F238E27FC236}">
                <a16:creationId xmlns:a16="http://schemas.microsoft.com/office/drawing/2014/main" id="{91051322-19B5-41CA-BEAB-A8F1B8CA54E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446156" y="2544769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51" name="Kuvan paikkamerkki 34">
            <a:extLst>
              <a:ext uri="{FF2B5EF4-FFF2-40B4-BE49-F238E27FC236}">
                <a16:creationId xmlns:a16="http://schemas.microsoft.com/office/drawing/2014/main" id="{966FF594-D5D5-4FD4-A245-AAF0D053095E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030968" y="24844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55" name="Tekstin paikkamerkki 39">
            <a:extLst>
              <a:ext uri="{FF2B5EF4-FFF2-40B4-BE49-F238E27FC236}">
                <a16:creationId xmlns:a16="http://schemas.microsoft.com/office/drawing/2014/main" id="{3A5DD9C2-78E8-4416-B2C1-F07A9E25832F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018159" y="294771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6" name="Tekstin paikkamerkki 46">
            <a:extLst>
              <a:ext uri="{FF2B5EF4-FFF2-40B4-BE49-F238E27FC236}">
                <a16:creationId xmlns:a16="http://schemas.microsoft.com/office/drawing/2014/main" id="{D8A4734F-8867-4923-806F-AE04360B22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018159" y="2544769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57" name="Kuvan paikkamerkki 34">
            <a:extLst>
              <a:ext uri="{FF2B5EF4-FFF2-40B4-BE49-F238E27FC236}">
                <a16:creationId xmlns:a16="http://schemas.microsoft.com/office/drawing/2014/main" id="{B03F66BE-0084-45A8-85FC-1448DEA89D7E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586860" y="420178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58" name="Tekstin paikkamerkki 39">
            <a:extLst>
              <a:ext uri="{FF2B5EF4-FFF2-40B4-BE49-F238E27FC236}">
                <a16:creationId xmlns:a16="http://schemas.microsoft.com/office/drawing/2014/main" id="{3F9DA6EE-3DE6-4493-AD6B-BEC7EE858CED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574051" y="466504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1" name="Tekstin paikkamerkki 46">
            <a:extLst>
              <a:ext uri="{FF2B5EF4-FFF2-40B4-BE49-F238E27FC236}">
                <a16:creationId xmlns:a16="http://schemas.microsoft.com/office/drawing/2014/main" id="{DD5495C5-2CD2-4593-BC1F-CF0E7D3601E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574051" y="4262099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62" name="Kuvan paikkamerkki 34">
            <a:extLst>
              <a:ext uri="{FF2B5EF4-FFF2-40B4-BE49-F238E27FC236}">
                <a16:creationId xmlns:a16="http://schemas.microsoft.com/office/drawing/2014/main" id="{D2B54852-DC63-410D-BE2A-4D723492843F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5818607" y="420178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63" name="Tekstin paikkamerkki 39">
            <a:extLst>
              <a:ext uri="{FF2B5EF4-FFF2-40B4-BE49-F238E27FC236}">
                <a16:creationId xmlns:a16="http://schemas.microsoft.com/office/drawing/2014/main" id="{13567973-FE07-4747-9500-D565A3EF286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6805798" y="466504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4" name="Tekstin paikkamerkki 46">
            <a:extLst>
              <a:ext uri="{FF2B5EF4-FFF2-40B4-BE49-F238E27FC236}">
                <a16:creationId xmlns:a16="http://schemas.microsoft.com/office/drawing/2014/main" id="{FCE91BB7-DB4C-4F95-ADC1-2757AA68964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805798" y="4262099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65" name="Kuvan paikkamerkki 34">
            <a:extLst>
              <a:ext uri="{FF2B5EF4-FFF2-40B4-BE49-F238E27FC236}">
                <a16:creationId xmlns:a16="http://schemas.microsoft.com/office/drawing/2014/main" id="{7082A562-BADD-429E-BB11-8A40EE253FC4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8027987" y="5637179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66" name="Tekstin paikkamerkki 39">
            <a:extLst>
              <a:ext uri="{FF2B5EF4-FFF2-40B4-BE49-F238E27FC236}">
                <a16:creationId xmlns:a16="http://schemas.microsoft.com/office/drawing/2014/main" id="{C8F3380A-C45C-44C2-BE84-98D3DADAEDA3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9015178" y="6100437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7" name="Tekstin paikkamerkki 46">
            <a:extLst>
              <a:ext uri="{FF2B5EF4-FFF2-40B4-BE49-F238E27FC236}">
                <a16:creationId xmlns:a16="http://schemas.microsoft.com/office/drawing/2014/main" id="{67C61256-88BA-4ADF-A3CB-77D1B459CAE6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15178" y="5697494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91D5DA0-8F16-4F11-8B6E-A593133FA1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098" y="457200"/>
            <a:ext cx="6096001" cy="601662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968858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72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28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200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Kuvan paikkamerkki 34">
            <a:extLst>
              <a:ext uri="{FF2B5EF4-FFF2-40B4-BE49-F238E27FC236}">
                <a16:creationId xmlns:a16="http://schemas.microsoft.com/office/drawing/2014/main" id="{EAA216C1-AB2E-40F5-9FEB-99A051529BB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61591" y="26163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36" name="Kuvan paikkamerkki 34">
            <a:extLst>
              <a:ext uri="{FF2B5EF4-FFF2-40B4-BE49-F238E27FC236}">
                <a16:creationId xmlns:a16="http://schemas.microsoft.com/office/drawing/2014/main" id="{FAEA8B42-3F7F-41AD-BABE-4EEB23482AE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420929" y="26163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37" name="Kuvan paikkamerkki 34">
            <a:extLst>
              <a:ext uri="{FF2B5EF4-FFF2-40B4-BE49-F238E27FC236}">
                <a16:creationId xmlns:a16="http://schemas.microsoft.com/office/drawing/2014/main" id="{7567D676-2C80-4141-893B-11FCC59F843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07299" y="26163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38" name="Kuvan paikkamerkki 34">
            <a:extLst>
              <a:ext uri="{FF2B5EF4-FFF2-40B4-BE49-F238E27FC236}">
                <a16:creationId xmlns:a16="http://schemas.microsoft.com/office/drawing/2014/main" id="{6F952DCC-32A4-47A9-94B1-DD217C6081C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456949" y="26163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fi-FI" noProof="0"/>
              <a:t>KUVAKE</a:t>
            </a:r>
          </a:p>
        </p:txBody>
      </p:sp>
      <p:sp>
        <p:nvSpPr>
          <p:cNvPr id="40" name="Tekstin paikkamerkki 39">
            <a:extLst>
              <a:ext uri="{FF2B5EF4-FFF2-40B4-BE49-F238E27FC236}">
                <a16:creationId xmlns:a16="http://schemas.microsoft.com/office/drawing/2014/main" id="{26074907-686A-4144-BB8F-791A360F4C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643" y="4491306"/>
            <a:ext cx="2158999" cy="601662"/>
          </a:xfrm>
        </p:spPr>
        <p:txBody>
          <a:bodyPr rtlCol="0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1" name="Tekstin paikkamerkki 39">
            <a:extLst>
              <a:ext uri="{FF2B5EF4-FFF2-40B4-BE49-F238E27FC236}">
                <a16:creationId xmlns:a16="http://schemas.microsoft.com/office/drawing/2014/main" id="{008E0623-EC20-45C5-91A6-0F11089BC4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80136" y="4491306"/>
            <a:ext cx="1983726" cy="601662"/>
          </a:xfrm>
        </p:spPr>
        <p:txBody>
          <a:bodyPr rtlCol="0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4" name="Tekstin paikkamerkki 39">
            <a:extLst>
              <a:ext uri="{FF2B5EF4-FFF2-40B4-BE49-F238E27FC236}">
                <a16:creationId xmlns:a16="http://schemas.microsoft.com/office/drawing/2014/main" id="{61293D0A-B2E6-4C99-A936-14475FCCE59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28138" y="4491306"/>
            <a:ext cx="1983726" cy="601662"/>
          </a:xfrm>
        </p:spPr>
        <p:txBody>
          <a:bodyPr rtlCol="0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5" name="Tekstin paikkamerkki 39">
            <a:extLst>
              <a:ext uri="{FF2B5EF4-FFF2-40B4-BE49-F238E27FC236}">
                <a16:creationId xmlns:a16="http://schemas.microsoft.com/office/drawing/2014/main" id="{1527FC22-EC4A-4577-9F30-4B76AC7BCE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676136" y="4491306"/>
            <a:ext cx="1983726" cy="601662"/>
          </a:xfrm>
        </p:spPr>
        <p:txBody>
          <a:bodyPr rtlCol="0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7" name="Tekstin paikkamerkki 46">
            <a:extLst>
              <a:ext uri="{FF2B5EF4-FFF2-40B4-BE49-F238E27FC236}">
                <a16:creationId xmlns:a16="http://schemas.microsoft.com/office/drawing/2014/main" id="{ED77457B-088A-4D58-BA8E-B758F3A6A0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457" y="4019516"/>
            <a:ext cx="2585943" cy="369311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48" name="Tekstin paikkamerkki 46">
            <a:extLst>
              <a:ext uri="{FF2B5EF4-FFF2-40B4-BE49-F238E27FC236}">
                <a16:creationId xmlns:a16="http://schemas.microsoft.com/office/drawing/2014/main" id="{DD29B92B-5D6C-4077-8F1A-743E03C13A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81457" y="4019516"/>
            <a:ext cx="2585943" cy="369311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49" name="Tekstin paikkamerkki 46">
            <a:extLst>
              <a:ext uri="{FF2B5EF4-FFF2-40B4-BE49-F238E27FC236}">
                <a16:creationId xmlns:a16="http://schemas.microsoft.com/office/drawing/2014/main" id="{13F3E81B-98F9-43EF-B142-E08146C84E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26144" y="4019516"/>
            <a:ext cx="2585943" cy="369311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50" name="Tekstin paikkamerkki 46">
            <a:extLst>
              <a:ext uri="{FF2B5EF4-FFF2-40B4-BE49-F238E27FC236}">
                <a16:creationId xmlns:a16="http://schemas.microsoft.com/office/drawing/2014/main" id="{DBC70D5F-BACB-4A84-A4D0-71ECD4393E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74144" y="4019516"/>
            <a:ext cx="2585943" cy="369311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fi-FI" noProof="0"/>
              <a:t>Muokkaa napsauttamalla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DFE23D0-0FF0-42C6-B15F-A719DFDD52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99402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758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610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AE22D5-F9EB-494F-B0B0-5F9A015BB72B}" type="datetime1">
              <a:rPr lang="fi-FI" noProof="0" smtClean="0"/>
              <a:t>13.3.2021</a:t>
            </a:fld>
            <a:endParaRPr lang="fi-FI" noProof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85652" y="6356350"/>
            <a:ext cx="5820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4DE3823-CC86-4AC6-95C0-DC3ECA80FD88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43366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5" r:id="rId3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ikio 6">
            <a:extLst>
              <a:ext uri="{FF2B5EF4-FFF2-40B4-BE49-F238E27FC236}">
                <a16:creationId xmlns:a16="http://schemas.microsoft.com/office/drawing/2014/main" id="{65807496-C5CC-447F-B619-323F22AAB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99519" y="2688324"/>
            <a:ext cx="840963" cy="840963"/>
          </a:xfrm>
          <a:prstGeom prst="ellipse">
            <a:avLst/>
          </a:prstGeom>
          <a:solidFill>
            <a:schemeClr val="accent6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>
              <a:solidFill>
                <a:schemeClr val="accent2"/>
              </a:solidFill>
            </a:endParaRPr>
          </a:p>
        </p:txBody>
      </p:sp>
      <p:sp>
        <p:nvSpPr>
          <p:cNvPr id="43" name="Soikio 42">
            <a:extLst>
              <a:ext uri="{FF2B5EF4-FFF2-40B4-BE49-F238E27FC236}">
                <a16:creationId xmlns:a16="http://schemas.microsoft.com/office/drawing/2014/main" id="{FF1881B7-2C83-4EEC-9B49-173395A3F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47518" y="2688324"/>
            <a:ext cx="840963" cy="840963"/>
          </a:xfrm>
          <a:prstGeom prst="ellipse">
            <a:avLst/>
          </a:prstGeom>
          <a:solidFill>
            <a:schemeClr val="accent5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sp>
        <p:nvSpPr>
          <p:cNvPr id="46" name="Soikio 45">
            <a:extLst>
              <a:ext uri="{FF2B5EF4-FFF2-40B4-BE49-F238E27FC236}">
                <a16:creationId xmlns:a16="http://schemas.microsoft.com/office/drawing/2014/main" id="{BC4B4EEA-C4AC-44FD-A69B-008A1CDDA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51519" y="2688324"/>
            <a:ext cx="840963" cy="840963"/>
          </a:xfrm>
          <a:prstGeom prst="ellipse">
            <a:avLst/>
          </a:prstGeom>
          <a:solidFill>
            <a:srgbClr val="0070C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sp>
        <p:nvSpPr>
          <p:cNvPr id="6" name="Soikio 5">
            <a:extLst>
              <a:ext uri="{FF2B5EF4-FFF2-40B4-BE49-F238E27FC236}">
                <a16:creationId xmlns:a16="http://schemas.microsoft.com/office/drawing/2014/main" id="{8146B637-4021-488D-8D76-50643F5E5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98662" y="2688324"/>
            <a:ext cx="840963" cy="8409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/>
          </a:p>
        </p:txBody>
      </p:sp>
      <p:cxnSp>
        <p:nvCxnSpPr>
          <p:cNvPr id="55" name="Suora yhdysviiva 54" descr="aikajana">
            <a:extLst>
              <a:ext uri="{FF2B5EF4-FFF2-40B4-BE49-F238E27FC236}">
                <a16:creationId xmlns:a16="http://schemas.microsoft.com/office/drawing/2014/main" id="{03EF01C1-5F44-4071-A9AA-CE6ADA1A5F59}"/>
              </a:ext>
            </a:extLst>
          </p:cNvPr>
          <p:cNvCxnSpPr>
            <a:cxnSpLocks/>
            <a:stCxn id="52" idx="6"/>
            <a:endCxn id="17" idx="2"/>
          </p:cNvCxnSpPr>
          <p:nvPr/>
        </p:nvCxnSpPr>
        <p:spPr>
          <a:xfrm flipH="1">
            <a:off x="1434661" y="3832555"/>
            <a:ext cx="931782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Soikio 16" descr="aikajanan merkit">
            <a:extLst>
              <a:ext uri="{FF2B5EF4-FFF2-40B4-BE49-F238E27FC236}">
                <a16:creationId xmlns:a16="http://schemas.microsoft.com/office/drawing/2014/main" id="{685160D7-D23E-4878-8060-E663BA970B55}"/>
              </a:ext>
            </a:extLst>
          </p:cNvPr>
          <p:cNvSpPr/>
          <p:nvPr/>
        </p:nvSpPr>
        <p:spPr>
          <a:xfrm>
            <a:off x="1434661" y="3748073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9" name="Soikio 38" descr="aikajanan merkit">
            <a:extLst>
              <a:ext uri="{FF2B5EF4-FFF2-40B4-BE49-F238E27FC236}">
                <a16:creationId xmlns:a16="http://schemas.microsoft.com/office/drawing/2014/main" id="{D71B5693-DD1D-45E8-899F-7698F4F9E0CB}"/>
              </a:ext>
            </a:extLst>
          </p:cNvPr>
          <p:cNvSpPr/>
          <p:nvPr/>
        </p:nvSpPr>
        <p:spPr>
          <a:xfrm>
            <a:off x="4487518" y="3748073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9" name="Soikio 48" descr="aikajanan merkit">
            <a:extLst>
              <a:ext uri="{FF2B5EF4-FFF2-40B4-BE49-F238E27FC236}">
                <a16:creationId xmlns:a16="http://schemas.microsoft.com/office/drawing/2014/main" id="{5B5DE130-A1BB-4953-B61E-0F2854B4BF5A}"/>
              </a:ext>
            </a:extLst>
          </p:cNvPr>
          <p:cNvSpPr/>
          <p:nvPr/>
        </p:nvSpPr>
        <p:spPr>
          <a:xfrm>
            <a:off x="7535518" y="3748073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52" name="Soikio 51" descr="aikajanan merkit">
            <a:extLst>
              <a:ext uri="{FF2B5EF4-FFF2-40B4-BE49-F238E27FC236}">
                <a16:creationId xmlns:a16="http://schemas.microsoft.com/office/drawing/2014/main" id="{800A5842-C1EA-4797-9271-15E9E00DB4E5}"/>
              </a:ext>
            </a:extLst>
          </p:cNvPr>
          <p:cNvSpPr/>
          <p:nvPr/>
        </p:nvSpPr>
        <p:spPr>
          <a:xfrm>
            <a:off x="10583517" y="3748073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3413A59-8009-405C-B473-F659F4B46E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2998" y="4892154"/>
            <a:ext cx="2851755" cy="1574054"/>
          </a:xfrm>
        </p:spPr>
        <p:txBody>
          <a:bodyPr rtlCol="0"/>
          <a:lstStyle/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fi-FI" sz="1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Ohjauksen perusteet 6h + 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fi-FI" sz="14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Olympiakomitean vastuullinen valmentajakoulutus</a:t>
            </a:r>
          </a:p>
          <a:p>
            <a:pPr rtl="0"/>
            <a:r>
              <a:rPr lang="fi-FI" sz="1400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(seuran lisenssikoulutus tai liiton avoin moduuli ja Olympiakomitean verkkokurssi)</a:t>
            </a:r>
          </a:p>
          <a:p>
            <a:pPr rtl="0"/>
            <a:endParaRPr lang="fi-FI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793FFC51-169D-49BB-A779-7EFB4D82AD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83435" y="4892151"/>
            <a:ext cx="2631802" cy="1207089"/>
          </a:xfrm>
        </p:spPr>
        <p:txBody>
          <a:bodyPr rtlCol="0"/>
          <a:lstStyle/>
          <a:p>
            <a:pPr rtl="0"/>
            <a:r>
              <a:rPr lang="fi-FI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SCL </a:t>
            </a:r>
            <a:r>
              <a:rPr lang="fi-FI" sz="1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Kick</a:t>
            </a:r>
            <a:r>
              <a:rPr lang="fi-FI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  <a:r>
              <a:rPr lang="fi-FI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taso 12h +</a:t>
            </a:r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rtl="0"/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L1-2 sääntökoulutus </a:t>
            </a:r>
            <a:r>
              <a:rPr lang="fi-FI" sz="1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väh</a:t>
            </a:r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yhdellä valmentajalla / </a:t>
            </a:r>
            <a:r>
              <a:rPr lang="fi-FI" sz="1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joukkkue</a:t>
            </a:r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Muilla valmentajilla </a:t>
            </a:r>
            <a:r>
              <a:rPr lang="fi-FI" sz="1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ohj.per</a:t>
            </a:r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ja vastuullinen valmentaja </a:t>
            </a:r>
          </a:p>
          <a:p>
            <a:pPr rtl="0"/>
            <a:endParaRPr lang="fi-FI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4E091A31-7866-4F47-B0CF-3293835EEDE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1913" y="4194849"/>
            <a:ext cx="2851755" cy="369311"/>
          </a:xfrm>
        </p:spPr>
        <p:txBody>
          <a:bodyPr rtlCol="0"/>
          <a:lstStyle/>
          <a:p>
            <a:pPr rtl="0"/>
            <a:r>
              <a:rPr lang="fi-FI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Kaikki seuran valmentajat</a:t>
            </a:r>
          </a:p>
          <a:p>
            <a:pPr rtl="0"/>
            <a:r>
              <a:rPr lang="fi-FI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 ohjaajat</a:t>
            </a:r>
            <a:endParaRPr lang="fi-FI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kstin paikkamerkki 18">
            <a:extLst>
              <a:ext uri="{FF2B5EF4-FFF2-40B4-BE49-F238E27FC236}">
                <a16:creationId xmlns:a16="http://schemas.microsoft.com/office/drawing/2014/main" id="{B350F797-AA8E-422D-B1BE-31919E5E85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898660" y="4140842"/>
            <a:ext cx="3523596" cy="369311"/>
          </a:xfrm>
        </p:spPr>
        <p:txBody>
          <a:bodyPr rtlCol="0"/>
          <a:lstStyle/>
          <a:p>
            <a:pPr rtl="0"/>
            <a:r>
              <a:rPr lang="fi-FI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Alkeiskilpajoukkueet</a:t>
            </a:r>
          </a:p>
          <a:p>
            <a:pPr rtl="0"/>
            <a:r>
              <a:rPr lang="fi-FI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1-2, tanssi alkeet</a:t>
            </a:r>
          </a:p>
        </p:txBody>
      </p:sp>
      <p:sp>
        <p:nvSpPr>
          <p:cNvPr id="20" name="Tekstin paikkamerkki 19">
            <a:extLst>
              <a:ext uri="{FF2B5EF4-FFF2-40B4-BE49-F238E27FC236}">
                <a16:creationId xmlns:a16="http://schemas.microsoft.com/office/drawing/2014/main" id="{4A642F3E-3C03-4E20-ABCA-E003162FC00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27028" y="4080443"/>
            <a:ext cx="2585943" cy="369311"/>
          </a:xfrm>
        </p:spPr>
        <p:txBody>
          <a:bodyPr rtlCol="0"/>
          <a:lstStyle/>
          <a:p>
            <a:pPr rtl="0"/>
            <a:r>
              <a:rPr lang="fi-FI" sz="1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Kilpajoukkueet</a:t>
            </a:r>
          </a:p>
          <a:p>
            <a:pPr rtl="0"/>
            <a:r>
              <a:rPr lang="fi-FI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3-4, tanssi edistyneet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8BFF04-536E-4AC2-8B0E-D62C41D52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0474" y="45757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23F03753-D23C-49AA-A6CF-A8DDCFA43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460" y="852330"/>
            <a:ext cx="71118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28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SCL Koulutussuositus tähtiseuroille 2022-2024</a:t>
            </a:r>
            <a:endParaRPr kumimoji="0" lang="fi-FI" altLang="fi-FI" sz="2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9" name="Picture 11" descr="Tähtiseurat - Uimaliitto">
            <a:extLst>
              <a:ext uri="{FF2B5EF4-FFF2-40B4-BE49-F238E27FC236}">
                <a16:creationId xmlns:a16="http://schemas.microsoft.com/office/drawing/2014/main" id="{9C367848-07CF-4BD8-A30C-4E5119832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851" y="581443"/>
            <a:ext cx="1449474" cy="144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kstin paikkamerkki 19">
            <a:extLst>
              <a:ext uri="{FF2B5EF4-FFF2-40B4-BE49-F238E27FC236}">
                <a16:creationId xmlns:a16="http://schemas.microsoft.com/office/drawing/2014/main" id="{F1C4532F-C45E-4858-AEC6-D77CD7E288CD}"/>
              </a:ext>
            </a:extLst>
          </p:cNvPr>
          <p:cNvSpPr txBox="1">
            <a:spLocks/>
          </p:cNvSpPr>
          <p:nvPr/>
        </p:nvSpPr>
        <p:spPr>
          <a:xfrm>
            <a:off x="9105089" y="4061756"/>
            <a:ext cx="2854998" cy="369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Huippujoukkueet </a:t>
            </a:r>
          </a:p>
          <a:p>
            <a:r>
              <a:rPr lang="fi-FI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5-6, tanssi SM-taso</a:t>
            </a:r>
          </a:p>
        </p:txBody>
      </p:sp>
      <p:sp>
        <p:nvSpPr>
          <p:cNvPr id="53" name="Tekstin paikkamerkki 10">
            <a:extLst>
              <a:ext uri="{FF2B5EF4-FFF2-40B4-BE49-F238E27FC236}">
                <a16:creationId xmlns:a16="http://schemas.microsoft.com/office/drawing/2014/main" id="{02096333-64CA-473A-89F9-ABD68D8D0365}"/>
              </a:ext>
            </a:extLst>
          </p:cNvPr>
          <p:cNvSpPr txBox="1">
            <a:spLocks/>
          </p:cNvSpPr>
          <p:nvPr/>
        </p:nvSpPr>
        <p:spPr>
          <a:xfrm>
            <a:off x="6229023" y="4892154"/>
            <a:ext cx="2683948" cy="1207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SCL Taso I, 80h + </a:t>
            </a:r>
          </a:p>
          <a:p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L1-2 sääntökoulutus </a:t>
            </a:r>
            <a:r>
              <a:rPr lang="fi-FI" sz="1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väh</a:t>
            </a:r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yhdellä valmentajalla / </a:t>
            </a:r>
            <a:r>
              <a:rPr lang="fi-FI" sz="1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joukkkue</a:t>
            </a:r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Muilla valmentajilla </a:t>
            </a:r>
            <a:r>
              <a:rPr lang="fi-FI" sz="1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Kick</a:t>
            </a:r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</a:t>
            </a:r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-taso.</a:t>
            </a:r>
          </a:p>
          <a:p>
            <a:r>
              <a:rPr lang="fi-FI" sz="1400" i="1" dirty="0">
                <a:solidFill>
                  <a:srgbClr val="0EABB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(Olympiakomitean ensimmäinen laskennallinen taso)</a:t>
            </a:r>
          </a:p>
          <a:p>
            <a:endParaRPr lang="fi-FI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kstin paikkamerkki 10">
            <a:extLst>
              <a:ext uri="{FF2B5EF4-FFF2-40B4-BE49-F238E27FC236}">
                <a16:creationId xmlns:a16="http://schemas.microsoft.com/office/drawing/2014/main" id="{81D5F2D7-2969-47F0-B549-1346C17524A1}"/>
              </a:ext>
            </a:extLst>
          </p:cNvPr>
          <p:cNvSpPr txBox="1">
            <a:spLocks/>
          </p:cNvSpPr>
          <p:nvPr/>
        </p:nvSpPr>
        <p:spPr>
          <a:xfrm>
            <a:off x="9188161" y="4898478"/>
            <a:ext cx="2683948" cy="12751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SCL Taso II, 172h + </a:t>
            </a:r>
          </a:p>
          <a:p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L5-6 sääntökoulutus </a:t>
            </a:r>
            <a:r>
              <a:rPr lang="fi-FI" sz="1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väh</a:t>
            </a:r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yhdellä valmentajalla / </a:t>
            </a:r>
            <a:r>
              <a:rPr lang="fi-FI" sz="14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joukkkue</a:t>
            </a:r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Muilla valmentajilla taso I.</a:t>
            </a:r>
          </a:p>
          <a:p>
            <a:endParaRPr lang="fi-FI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" name="Kuva 39">
            <a:extLst>
              <a:ext uri="{FF2B5EF4-FFF2-40B4-BE49-F238E27FC236}">
                <a16:creationId xmlns:a16="http://schemas.microsoft.com/office/drawing/2014/main" id="{97DF620F-7446-4A74-8DA8-9E6016ABAA8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0108" y="495619"/>
            <a:ext cx="1215363" cy="1719150"/>
          </a:xfrm>
          <a:prstGeom prst="rect">
            <a:avLst/>
          </a:prstGeom>
        </p:spPr>
      </p:pic>
      <p:sp>
        <p:nvSpPr>
          <p:cNvPr id="42" name="Tasakylkinen kolmio 41">
            <a:extLst>
              <a:ext uri="{FF2B5EF4-FFF2-40B4-BE49-F238E27FC236}">
                <a16:creationId xmlns:a16="http://schemas.microsoft.com/office/drawing/2014/main" id="{B7EA6DCF-BDA2-4355-B358-CD1F704B2670}"/>
              </a:ext>
            </a:extLst>
          </p:cNvPr>
          <p:cNvSpPr/>
          <p:nvPr/>
        </p:nvSpPr>
        <p:spPr>
          <a:xfrm rot="8051961">
            <a:off x="10604936" y="5819873"/>
            <a:ext cx="2365121" cy="1207753"/>
          </a:xfrm>
          <a:prstGeom prst="triangle">
            <a:avLst>
              <a:gd name="adj" fmla="val 50075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Tekstin paikkamerkki 10">
            <a:extLst>
              <a:ext uri="{FF2B5EF4-FFF2-40B4-BE49-F238E27FC236}">
                <a16:creationId xmlns:a16="http://schemas.microsoft.com/office/drawing/2014/main" id="{AD0231D9-C6B1-4270-BDF0-5781297A7E28}"/>
              </a:ext>
            </a:extLst>
          </p:cNvPr>
          <p:cNvSpPr txBox="1">
            <a:spLocks/>
          </p:cNvSpPr>
          <p:nvPr/>
        </p:nvSpPr>
        <p:spPr>
          <a:xfrm rot="18773986">
            <a:off x="10733773" y="5846804"/>
            <a:ext cx="1920774" cy="966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Maajoukkuevalmennus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Taso III tai VAT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väh</a:t>
            </a:r>
            <a:r>
              <a:rPr lang="fi-FI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1 </a:t>
            </a:r>
            <a:r>
              <a:rPr lang="fi-FI" sz="1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valm</a:t>
            </a:r>
            <a:r>
              <a:rPr lang="fi-FI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/joukkue</a:t>
            </a:r>
          </a:p>
          <a:p>
            <a:r>
              <a:rPr lang="fi-FI" sz="1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C948BA92-4681-4CC9-A093-D273D66083B4}"/>
              </a:ext>
            </a:extLst>
          </p:cNvPr>
          <p:cNvSpPr txBox="1"/>
          <p:nvPr/>
        </p:nvSpPr>
        <p:spPr>
          <a:xfrm>
            <a:off x="573693" y="6544241"/>
            <a:ext cx="9769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>
                <a:latin typeface="Calibri" panose="020F0502020204030204" pitchFamily="34" charset="0"/>
                <a:cs typeface="Calibri" panose="020F0502020204030204" pitchFamily="34" charset="0"/>
              </a:rPr>
              <a:t>(Kun lajiin saadaan määrällisesti lisää puhtaasi harrastevalmentajia, niin heidän koulutussuositusta ja koulutustarjontaa on syytä tarkastella ja määritellä)</a:t>
            </a:r>
          </a:p>
        </p:txBody>
      </p:sp>
    </p:spTree>
    <p:extLst>
      <p:ext uri="{BB962C8B-B14F-4D97-AF65-F5344CB8AC3E}">
        <p14:creationId xmlns:p14="http://schemas.microsoft.com/office/powerpoint/2010/main" val="67331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kstin paikkamerkki 18">
            <a:extLst>
              <a:ext uri="{FF2B5EF4-FFF2-40B4-BE49-F238E27FC236}">
                <a16:creationId xmlns:a16="http://schemas.microsoft.com/office/drawing/2014/main" id="{B350F797-AA8E-422D-B1BE-31919E5E85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240597" y="2606357"/>
            <a:ext cx="2585943" cy="369311"/>
          </a:xfrm>
        </p:spPr>
        <p:txBody>
          <a:bodyPr rtlCol="0"/>
          <a:lstStyle/>
          <a:p>
            <a:pPr rtl="0"/>
            <a:r>
              <a:rPr lang="fi-FI" sz="1800" b="1" dirty="0">
                <a:latin typeface="Calibri" panose="020F0502020204030204" pitchFamily="34" charset="0"/>
                <a:cs typeface="Calibri" panose="020F0502020204030204" pitchFamily="34" charset="0"/>
              </a:rPr>
              <a:t>Taimi</a:t>
            </a:r>
            <a:endParaRPr lang="fi-FI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/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8BFF04-536E-4AC2-8B0E-D62C41D52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0474" y="45757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30" name="Kuva 29">
            <a:extLst>
              <a:ext uri="{FF2B5EF4-FFF2-40B4-BE49-F238E27FC236}">
                <a16:creationId xmlns:a16="http://schemas.microsoft.com/office/drawing/2014/main" id="{53F38A75-46AA-4094-9F34-CAA6BDB21D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1" y="126460"/>
            <a:ext cx="11901440" cy="676512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061D352D-73DD-47E8-BDC9-BF995989A875}"/>
              </a:ext>
            </a:extLst>
          </p:cNvPr>
          <p:cNvSpPr txBox="1"/>
          <p:nvPr/>
        </p:nvSpPr>
        <p:spPr>
          <a:xfrm>
            <a:off x="223735" y="3832698"/>
            <a:ext cx="1400783" cy="83099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+olympiakomitean vastuullinen valmentaja verkkokoulutus</a:t>
            </a:r>
          </a:p>
        </p:txBody>
      </p:sp>
    </p:spTree>
    <p:extLst>
      <p:ext uri="{BB962C8B-B14F-4D97-AF65-F5344CB8AC3E}">
        <p14:creationId xmlns:p14="http://schemas.microsoft.com/office/powerpoint/2010/main" val="69172125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-teema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318_TF89294769_Win32_OJ106389476" id="{2DB69D78-747C-4EF2-A83D-A7973B4B0171}" vid="{EAECF5C0-7F09-4B17-9093-080307D852F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02B775F-F54D-44C9-8A5E-6C450232D590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F27D3B-485F-43CC-A17F-CF95ED59E76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EC192A98-6E7D-4C21-B169-D6ED90C277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29EFD0-3121-41DA-AD77-92C9E8EFA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Kasvun aikajana</Template>
  <TotalTime>223</TotalTime>
  <Words>156</Words>
  <Application>Microsoft Office PowerPoint</Application>
  <PresentationFormat>Laajakuva</PresentationFormat>
  <Paragraphs>29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Avenir Next LT Pro Light</vt:lpstr>
      <vt:lpstr>Calibri</vt:lpstr>
      <vt:lpstr>Speak Pro</vt:lpstr>
      <vt:lpstr>2_Office-teema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Nita Rikström</dc:creator>
  <cp:lastModifiedBy>Nita Rikström</cp:lastModifiedBy>
  <cp:revision>8</cp:revision>
  <dcterms:created xsi:type="dcterms:W3CDTF">2021-02-24T08:06:57Z</dcterms:created>
  <dcterms:modified xsi:type="dcterms:W3CDTF">2021-03-13T09:03:08Z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