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87" r:id="rId5"/>
    <p:sldId id="379" r:id="rId6"/>
    <p:sldId id="285" r:id="rId7"/>
    <p:sldId id="410" r:id="rId8"/>
    <p:sldId id="412" r:id="rId9"/>
    <p:sldId id="413" r:id="rId10"/>
    <p:sldId id="409" r:id="rId11"/>
    <p:sldId id="411" r:id="rId12"/>
    <p:sldId id="414" r:id="rId13"/>
    <p:sldId id="415" r:id="rId14"/>
    <p:sldId id="40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ina Palvalin" initials="JP" lastIdx="2" clrIdx="0">
    <p:extLst>
      <p:ext uri="{19B8F6BF-5375-455C-9EA6-DF929625EA0E}">
        <p15:presenceInfo xmlns:p15="http://schemas.microsoft.com/office/powerpoint/2012/main" userId="S::josefina.palvalin@scl.fi::023b52eb-1f1c-42c6-951e-4fd7892341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5B78A-E498-4FBE-ABA1-3BA1FC5C706D}" v="253" dt="2021-05-12T12:42:13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16" autoAdjust="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a Palvalin" userId="023b52eb-1f1c-42c6-951e-4fd78923410d" providerId="ADAL" clId="{64A38E8F-D6D8-44BB-868F-3A15F3743EE3}"/>
    <pc:docChg chg="undo redo custSel addSld delSld modSld sldOrd">
      <pc:chgData name="Josefina Palvalin" userId="023b52eb-1f1c-42c6-951e-4fd78923410d" providerId="ADAL" clId="{64A38E8F-D6D8-44BB-868F-3A15F3743EE3}" dt="2021-04-14T05:56:54.890" v="5055" actId="729"/>
      <pc:docMkLst>
        <pc:docMk/>
      </pc:docMkLst>
      <pc:sldChg chg="modSp add mod">
        <pc:chgData name="Josefina Palvalin" userId="023b52eb-1f1c-42c6-951e-4fd78923410d" providerId="ADAL" clId="{64A38E8F-D6D8-44BB-868F-3A15F3743EE3}" dt="2021-04-13T20:12:13.473" v="4931" actId="20577"/>
        <pc:sldMkLst>
          <pc:docMk/>
          <pc:sldMk cId="281673510" sldId="364"/>
        </pc:sldMkLst>
        <pc:spChg chg="mod">
          <ac:chgData name="Josefina Palvalin" userId="023b52eb-1f1c-42c6-951e-4fd78923410d" providerId="ADAL" clId="{64A38E8F-D6D8-44BB-868F-3A15F3743EE3}" dt="2021-04-13T18:57:55.594" v="1685" actId="27636"/>
          <ac:spMkLst>
            <pc:docMk/>
            <pc:sldMk cId="281673510" sldId="364"/>
            <ac:spMk id="2" creationId="{A5FB68A0-1123-4461-B351-48D8D49584F8}"/>
          </ac:spMkLst>
        </pc:spChg>
        <pc:graphicFrameChg chg="mod modGraphic">
          <ac:chgData name="Josefina Palvalin" userId="023b52eb-1f1c-42c6-951e-4fd78923410d" providerId="ADAL" clId="{64A38E8F-D6D8-44BB-868F-3A15F3743EE3}" dt="2021-04-13T20:12:13.473" v="4931" actId="20577"/>
          <ac:graphicFrameMkLst>
            <pc:docMk/>
            <pc:sldMk cId="281673510" sldId="364"/>
            <ac:graphicFrameMk id="4" creationId="{8732065E-2FC6-4EAB-A001-E83FE403DF8F}"/>
          </ac:graphicFrameMkLst>
        </pc:graphicFrameChg>
      </pc:sldChg>
      <pc:sldChg chg="delSp modSp add mod setBg delDesignElem">
        <pc:chgData name="Josefina Palvalin" userId="023b52eb-1f1c-42c6-951e-4fd78923410d" providerId="ADAL" clId="{64A38E8F-D6D8-44BB-868F-3A15F3743EE3}" dt="2021-04-13T19:46:43.241" v="3465" actId="207"/>
        <pc:sldMkLst>
          <pc:docMk/>
          <pc:sldMk cId="3715061579" sldId="379"/>
        </pc:sldMkLst>
        <pc:spChg chg="mod">
          <ac:chgData name="Josefina Palvalin" userId="023b52eb-1f1c-42c6-951e-4fd78923410d" providerId="ADAL" clId="{64A38E8F-D6D8-44BB-868F-3A15F3743EE3}" dt="2021-04-13T19:46:43.241" v="3465" actId="207"/>
          <ac:spMkLst>
            <pc:docMk/>
            <pc:sldMk cId="3715061579" sldId="379"/>
            <ac:spMk id="4" creationId="{85EFCEF7-A699-41A1-BEF6-666C58653FDF}"/>
          </ac:spMkLst>
        </pc:spChg>
        <pc:spChg chg="del">
          <ac:chgData name="Josefina Palvalin" userId="023b52eb-1f1c-42c6-951e-4fd78923410d" providerId="ADAL" clId="{64A38E8F-D6D8-44BB-868F-3A15F3743EE3}" dt="2021-04-13T18:25:04.618" v="531"/>
          <ac:spMkLst>
            <pc:docMk/>
            <pc:sldMk cId="3715061579" sldId="379"/>
            <ac:spMk id="10" creationId="{71B2258F-86CA-4D4D-8270-BC05FCDEBFB3}"/>
          </ac:spMkLst>
        </pc:spChg>
      </pc:sldChg>
      <pc:sldChg chg="modSp add del mod">
        <pc:chgData name="Josefina Palvalin" userId="023b52eb-1f1c-42c6-951e-4fd78923410d" providerId="ADAL" clId="{64A38E8F-D6D8-44BB-868F-3A15F3743EE3}" dt="2021-04-13T19:12:40.326" v="2734" actId="47"/>
        <pc:sldMkLst>
          <pc:docMk/>
          <pc:sldMk cId="2281159188" sldId="385"/>
        </pc:sldMkLst>
        <pc:spChg chg="mod">
          <ac:chgData name="Josefina Palvalin" userId="023b52eb-1f1c-42c6-951e-4fd78923410d" providerId="ADAL" clId="{64A38E8F-D6D8-44BB-868F-3A15F3743EE3}" dt="2021-04-13T18:55:55.506" v="1680" actId="27636"/>
          <ac:spMkLst>
            <pc:docMk/>
            <pc:sldMk cId="2281159188" sldId="385"/>
            <ac:spMk id="2" creationId="{A5FB68A0-1123-4461-B351-48D8D49584F8}"/>
          </ac:spMkLst>
        </pc:spChg>
        <pc:spChg chg="mod">
          <ac:chgData name="Josefina Palvalin" userId="023b52eb-1f1c-42c6-951e-4fd78923410d" providerId="ADAL" clId="{64A38E8F-D6D8-44BB-868F-3A15F3743EE3}" dt="2021-04-13T18:54:24.054" v="1623" actId="20577"/>
          <ac:spMkLst>
            <pc:docMk/>
            <pc:sldMk cId="2281159188" sldId="385"/>
            <ac:spMk id="3" creationId="{A5E98DCE-D254-4F8B-91E3-C839BEC852ED}"/>
          </ac:spMkLst>
        </pc:spChg>
      </pc:sldChg>
      <pc:sldChg chg="add del">
        <pc:chgData name="Josefina Palvalin" userId="023b52eb-1f1c-42c6-951e-4fd78923410d" providerId="ADAL" clId="{64A38E8F-D6D8-44BB-868F-3A15F3743EE3}" dt="2021-04-13T18:48:19.184" v="851" actId="47"/>
        <pc:sldMkLst>
          <pc:docMk/>
          <pc:sldMk cId="2874174399" sldId="386"/>
        </pc:sldMkLst>
      </pc:sldChg>
      <pc:sldChg chg="modSp mod">
        <pc:chgData name="Josefina Palvalin" userId="023b52eb-1f1c-42c6-951e-4fd78923410d" providerId="ADAL" clId="{64A38E8F-D6D8-44BB-868F-3A15F3743EE3}" dt="2021-04-13T20:09:53.637" v="4856" actId="403"/>
        <pc:sldMkLst>
          <pc:docMk/>
          <pc:sldMk cId="901685564" sldId="387"/>
        </pc:sldMkLst>
        <pc:spChg chg="mod">
          <ac:chgData name="Josefina Palvalin" userId="023b52eb-1f1c-42c6-951e-4fd78923410d" providerId="ADAL" clId="{64A38E8F-D6D8-44BB-868F-3A15F3743EE3}" dt="2021-04-13T20:09:53.637" v="4856" actId="403"/>
          <ac:spMkLst>
            <pc:docMk/>
            <pc:sldMk cId="901685564" sldId="387"/>
            <ac:spMk id="3" creationId="{7A5A82B1-6138-4075-ACA1-79D21D09D172}"/>
          </ac:spMkLst>
        </pc:spChg>
        <pc:spChg chg="mod">
          <ac:chgData name="Josefina Palvalin" userId="023b52eb-1f1c-42c6-951e-4fd78923410d" providerId="ADAL" clId="{64A38E8F-D6D8-44BB-868F-3A15F3743EE3}" dt="2021-04-13T18:28:37.207" v="603" actId="20577"/>
          <ac:spMkLst>
            <pc:docMk/>
            <pc:sldMk cId="901685564" sldId="387"/>
            <ac:spMk id="4" creationId="{41688C59-1682-4552-A311-CD44D0D402B7}"/>
          </ac:spMkLst>
        </pc:spChg>
      </pc:sldChg>
      <pc:sldChg chg="modSp add mod ord modShow">
        <pc:chgData name="Josefina Palvalin" userId="023b52eb-1f1c-42c6-951e-4fd78923410d" providerId="ADAL" clId="{64A38E8F-D6D8-44BB-868F-3A15F3743EE3}" dt="2021-04-14T05:56:54.890" v="5055" actId="729"/>
        <pc:sldMkLst>
          <pc:docMk/>
          <pc:sldMk cId="2605509629" sldId="390"/>
        </pc:sldMkLst>
        <pc:spChg chg="mod">
          <ac:chgData name="Josefina Palvalin" userId="023b52eb-1f1c-42c6-951e-4fd78923410d" providerId="ADAL" clId="{64A38E8F-D6D8-44BB-868F-3A15F3743EE3}" dt="2021-04-13T19:56:38.609" v="4296" actId="20577"/>
          <ac:spMkLst>
            <pc:docMk/>
            <pc:sldMk cId="2605509629" sldId="390"/>
            <ac:spMk id="2" creationId="{A5FB68A0-1123-4461-B351-48D8D49584F8}"/>
          </ac:spMkLst>
        </pc:spChg>
        <pc:spChg chg="mod">
          <ac:chgData name="Josefina Palvalin" userId="023b52eb-1f1c-42c6-951e-4fd78923410d" providerId="ADAL" clId="{64A38E8F-D6D8-44BB-868F-3A15F3743EE3}" dt="2021-04-13T20:14:40.421" v="5003" actId="313"/>
          <ac:spMkLst>
            <pc:docMk/>
            <pc:sldMk cId="2605509629" sldId="390"/>
            <ac:spMk id="3" creationId="{A5E98DCE-D254-4F8B-91E3-C839BEC852ED}"/>
          </ac:spMkLst>
        </pc:spChg>
      </pc:sldChg>
      <pc:sldChg chg="addSp modSp add mod">
        <pc:chgData name="Josefina Palvalin" userId="023b52eb-1f1c-42c6-951e-4fd78923410d" providerId="ADAL" clId="{64A38E8F-D6D8-44BB-868F-3A15F3743EE3}" dt="2021-04-13T19:32:53.739" v="3097" actId="1076"/>
        <pc:sldMkLst>
          <pc:docMk/>
          <pc:sldMk cId="1835541929" sldId="393"/>
        </pc:sldMkLst>
        <pc:spChg chg="mod">
          <ac:chgData name="Josefina Palvalin" userId="023b52eb-1f1c-42c6-951e-4fd78923410d" providerId="ADAL" clId="{64A38E8F-D6D8-44BB-868F-3A15F3743EE3}" dt="2021-04-13T19:23:06.055" v="3084" actId="20577"/>
          <ac:spMkLst>
            <pc:docMk/>
            <pc:sldMk cId="1835541929" sldId="393"/>
            <ac:spMk id="2" creationId="{A5FB68A0-1123-4461-B351-48D8D49584F8}"/>
          </ac:spMkLst>
        </pc:spChg>
        <pc:spChg chg="mod">
          <ac:chgData name="Josefina Palvalin" userId="023b52eb-1f1c-42c6-951e-4fd78923410d" providerId="ADAL" clId="{64A38E8F-D6D8-44BB-868F-3A15F3743EE3}" dt="2021-04-13T19:23:12.272" v="3088" actId="5793"/>
          <ac:spMkLst>
            <pc:docMk/>
            <pc:sldMk cId="1835541929" sldId="393"/>
            <ac:spMk id="3" creationId="{A5E98DCE-D254-4F8B-91E3-C839BEC852ED}"/>
          </ac:spMkLst>
        </pc:spChg>
        <pc:picChg chg="add mod">
          <ac:chgData name="Josefina Palvalin" userId="023b52eb-1f1c-42c6-951e-4fd78923410d" providerId="ADAL" clId="{64A38E8F-D6D8-44BB-868F-3A15F3743EE3}" dt="2021-04-13T19:32:53.739" v="3097" actId="1076"/>
          <ac:picMkLst>
            <pc:docMk/>
            <pc:sldMk cId="1835541929" sldId="393"/>
            <ac:picMk id="5" creationId="{EBAB74A8-9864-4005-882D-F00066A69204}"/>
          </ac:picMkLst>
        </pc:picChg>
      </pc:sldChg>
      <pc:sldChg chg="modSp mod modNotesTx">
        <pc:chgData name="Josefina Palvalin" userId="023b52eb-1f1c-42c6-951e-4fd78923410d" providerId="ADAL" clId="{64A38E8F-D6D8-44BB-868F-3A15F3743EE3}" dt="2021-04-13T20:21:14.369" v="5054" actId="20577"/>
        <pc:sldMkLst>
          <pc:docMk/>
          <pc:sldMk cId="879322074" sldId="396"/>
        </pc:sldMkLst>
        <pc:spChg chg="mod">
          <ac:chgData name="Josefina Palvalin" userId="023b52eb-1f1c-42c6-951e-4fd78923410d" providerId="ADAL" clId="{64A38E8F-D6D8-44BB-868F-3A15F3743EE3}" dt="2021-04-13T12:25:59.914" v="19" actId="20577"/>
          <ac:spMkLst>
            <pc:docMk/>
            <pc:sldMk cId="879322074" sldId="396"/>
            <ac:spMk id="2" creationId="{A5FB68A0-1123-4461-B351-48D8D49584F8}"/>
          </ac:spMkLst>
        </pc:spChg>
        <pc:spChg chg="mod">
          <ac:chgData name="Josefina Palvalin" userId="023b52eb-1f1c-42c6-951e-4fd78923410d" providerId="ADAL" clId="{64A38E8F-D6D8-44BB-868F-3A15F3743EE3}" dt="2021-04-13T20:11:29.453" v="4930" actId="20577"/>
          <ac:spMkLst>
            <pc:docMk/>
            <pc:sldMk cId="879322074" sldId="396"/>
            <ac:spMk id="3" creationId="{A5E98DCE-D254-4F8B-91E3-C839BEC852ED}"/>
          </ac:spMkLst>
        </pc:spChg>
      </pc:sldChg>
      <pc:sldChg chg="add del">
        <pc:chgData name="Josefina Palvalin" userId="023b52eb-1f1c-42c6-951e-4fd78923410d" providerId="ADAL" clId="{64A38E8F-D6D8-44BB-868F-3A15F3743EE3}" dt="2021-04-13T19:10:06.438" v="2599" actId="47"/>
        <pc:sldMkLst>
          <pc:docMk/>
          <pc:sldMk cId="2232280052" sldId="397"/>
        </pc:sldMkLst>
      </pc:sldChg>
      <pc:sldChg chg="del">
        <pc:chgData name="Josefina Palvalin" userId="023b52eb-1f1c-42c6-951e-4fd78923410d" providerId="ADAL" clId="{64A38E8F-D6D8-44BB-868F-3A15F3743EE3}" dt="2021-04-13T12:25:51.195" v="0" actId="47"/>
        <pc:sldMkLst>
          <pc:docMk/>
          <pc:sldMk cId="2675400578" sldId="397"/>
        </pc:sldMkLst>
      </pc:sldChg>
      <pc:sldChg chg="del">
        <pc:chgData name="Josefina Palvalin" userId="023b52eb-1f1c-42c6-951e-4fd78923410d" providerId="ADAL" clId="{64A38E8F-D6D8-44BB-868F-3A15F3743EE3}" dt="2021-04-13T12:25:51.496" v="1" actId="47"/>
        <pc:sldMkLst>
          <pc:docMk/>
          <pc:sldMk cId="1762466841" sldId="398"/>
        </pc:sldMkLst>
      </pc:sldChg>
      <pc:sldChg chg="modSp add del mod">
        <pc:chgData name="Josefina Palvalin" userId="023b52eb-1f1c-42c6-951e-4fd78923410d" providerId="ADAL" clId="{64A38E8F-D6D8-44BB-868F-3A15F3743EE3}" dt="2021-04-13T19:33:25.388" v="3100" actId="47"/>
        <pc:sldMkLst>
          <pc:docMk/>
          <pc:sldMk cId="2675400578" sldId="398"/>
        </pc:sldMkLst>
        <pc:spChg chg="mod">
          <ac:chgData name="Josefina Palvalin" userId="023b52eb-1f1c-42c6-951e-4fd78923410d" providerId="ADAL" clId="{64A38E8F-D6D8-44BB-868F-3A15F3743EE3}" dt="2021-04-13T18:51:00.277" v="1266" actId="1076"/>
          <ac:spMkLst>
            <pc:docMk/>
            <pc:sldMk cId="2675400578" sldId="398"/>
            <ac:spMk id="2" creationId="{A5FB68A0-1123-4461-B351-48D8D49584F8}"/>
          </ac:spMkLst>
        </pc:spChg>
        <pc:spChg chg="mod">
          <ac:chgData name="Josefina Palvalin" userId="023b52eb-1f1c-42c6-951e-4fd78923410d" providerId="ADAL" clId="{64A38E8F-D6D8-44BB-868F-3A15F3743EE3}" dt="2021-04-13T18:52:54.590" v="1497" actId="20577"/>
          <ac:spMkLst>
            <pc:docMk/>
            <pc:sldMk cId="2675400578" sldId="398"/>
            <ac:spMk id="3" creationId="{A5E98DCE-D254-4F8B-91E3-C839BEC852ED}"/>
          </ac:spMkLst>
        </pc:spChg>
      </pc:sldChg>
      <pc:sldChg chg="add del">
        <pc:chgData name="Josefina Palvalin" userId="023b52eb-1f1c-42c6-951e-4fd78923410d" providerId="ADAL" clId="{64A38E8F-D6D8-44BB-868F-3A15F3743EE3}" dt="2021-04-13T19:12:13.470" v="2732" actId="47"/>
        <pc:sldMkLst>
          <pc:docMk/>
          <pc:sldMk cId="1762466841" sldId="399"/>
        </pc:sldMkLst>
      </pc:sldChg>
      <pc:sldChg chg="del">
        <pc:chgData name="Josefina Palvalin" userId="023b52eb-1f1c-42c6-951e-4fd78923410d" providerId="ADAL" clId="{64A38E8F-D6D8-44BB-868F-3A15F3743EE3}" dt="2021-04-13T12:25:51.724" v="2" actId="47"/>
        <pc:sldMkLst>
          <pc:docMk/>
          <pc:sldMk cId="3236991129" sldId="399"/>
        </pc:sldMkLst>
      </pc:sldChg>
      <pc:sldChg chg="del">
        <pc:chgData name="Josefina Palvalin" userId="023b52eb-1f1c-42c6-951e-4fd78923410d" providerId="ADAL" clId="{64A38E8F-D6D8-44BB-868F-3A15F3743EE3}" dt="2021-04-13T12:25:51.961" v="3" actId="47"/>
        <pc:sldMkLst>
          <pc:docMk/>
          <pc:sldMk cId="653608340" sldId="400"/>
        </pc:sldMkLst>
      </pc:sldChg>
      <pc:sldChg chg="add del">
        <pc:chgData name="Josefina Palvalin" userId="023b52eb-1f1c-42c6-951e-4fd78923410d" providerId="ADAL" clId="{64A38E8F-D6D8-44BB-868F-3A15F3743EE3}" dt="2021-04-13T19:12:24.826" v="2733" actId="47"/>
        <pc:sldMkLst>
          <pc:docMk/>
          <pc:sldMk cId="3236991129" sldId="400"/>
        </pc:sldMkLst>
      </pc:sldChg>
      <pc:sldChg chg="add del">
        <pc:chgData name="Josefina Palvalin" userId="023b52eb-1f1c-42c6-951e-4fd78923410d" providerId="ADAL" clId="{64A38E8F-D6D8-44BB-868F-3A15F3743EE3}" dt="2021-04-13T18:44:01.355" v="643" actId="47"/>
        <pc:sldMkLst>
          <pc:docMk/>
          <pc:sldMk cId="1226459845" sldId="401"/>
        </pc:sldMkLst>
      </pc:sldChg>
      <pc:sldChg chg="modSp add del mod">
        <pc:chgData name="Josefina Palvalin" userId="023b52eb-1f1c-42c6-951e-4fd78923410d" providerId="ADAL" clId="{64A38E8F-D6D8-44BB-868F-3A15F3743EE3}" dt="2021-04-13T18:34:45.196" v="641" actId="47"/>
        <pc:sldMkLst>
          <pc:docMk/>
          <pc:sldMk cId="3285613031" sldId="401"/>
        </pc:sldMkLst>
        <pc:spChg chg="mod">
          <ac:chgData name="Josefina Palvalin" userId="023b52eb-1f1c-42c6-951e-4fd78923410d" providerId="ADAL" clId="{64A38E8F-D6D8-44BB-868F-3A15F3743EE3}" dt="2021-04-13T18:32:00.379" v="621" actId="20577"/>
          <ac:spMkLst>
            <pc:docMk/>
            <pc:sldMk cId="3285613031" sldId="401"/>
            <ac:spMk id="4" creationId="{85EFCEF7-A699-41A1-BEF6-666C58653FDF}"/>
          </ac:spMkLst>
        </pc:spChg>
        <pc:picChg chg="mod ord">
          <ac:chgData name="Josefina Palvalin" userId="023b52eb-1f1c-42c6-951e-4fd78923410d" providerId="ADAL" clId="{64A38E8F-D6D8-44BB-868F-3A15F3743EE3}" dt="2021-04-13T18:32:42.716" v="628" actId="167"/>
          <ac:picMkLst>
            <pc:docMk/>
            <pc:sldMk cId="3285613031" sldId="401"/>
            <ac:picMk id="5" creationId="{0535576C-80D3-4FF4-88F5-B9082FF0BCC8}"/>
          </ac:picMkLst>
        </pc:picChg>
      </pc:sldChg>
      <pc:sldChg chg="del">
        <pc:chgData name="Josefina Palvalin" userId="023b52eb-1f1c-42c6-951e-4fd78923410d" providerId="ADAL" clId="{64A38E8F-D6D8-44BB-868F-3A15F3743EE3}" dt="2021-04-13T12:25:52.225" v="4" actId="47"/>
        <pc:sldMkLst>
          <pc:docMk/>
          <pc:sldMk cId="3379109028" sldId="401"/>
        </pc:sldMkLst>
      </pc:sldChg>
      <pc:sldChg chg="delSp modSp add mod setBg delDesignElem">
        <pc:chgData name="Josefina Palvalin" userId="023b52eb-1f1c-42c6-951e-4fd78923410d" providerId="ADAL" clId="{64A38E8F-D6D8-44BB-868F-3A15F3743EE3}" dt="2021-04-13T19:46:37.970" v="3464" actId="207"/>
        <pc:sldMkLst>
          <pc:docMk/>
          <pc:sldMk cId="4016777543" sldId="401"/>
        </pc:sldMkLst>
        <pc:spChg chg="mod">
          <ac:chgData name="Josefina Palvalin" userId="023b52eb-1f1c-42c6-951e-4fd78923410d" providerId="ADAL" clId="{64A38E8F-D6D8-44BB-868F-3A15F3743EE3}" dt="2021-04-13T19:46:37.970" v="3464" actId="207"/>
          <ac:spMkLst>
            <pc:docMk/>
            <pc:sldMk cId="4016777543" sldId="401"/>
            <ac:spMk id="4" creationId="{85EFCEF7-A699-41A1-BEF6-666C58653FDF}"/>
          </ac:spMkLst>
        </pc:spChg>
        <pc:spChg chg="del">
          <ac:chgData name="Josefina Palvalin" userId="023b52eb-1f1c-42c6-951e-4fd78923410d" providerId="ADAL" clId="{64A38E8F-D6D8-44BB-868F-3A15F3743EE3}" dt="2021-04-13T18:44:04.065" v="645"/>
          <ac:spMkLst>
            <pc:docMk/>
            <pc:sldMk cId="4016777543" sldId="401"/>
            <ac:spMk id="10" creationId="{71B2258F-86CA-4D4D-8270-BC05FCDEBFB3}"/>
          </ac:spMkLst>
        </pc:spChg>
        <pc:picChg chg="mod">
          <ac:chgData name="Josefina Palvalin" userId="023b52eb-1f1c-42c6-951e-4fd78923410d" providerId="ADAL" clId="{64A38E8F-D6D8-44BB-868F-3A15F3743EE3}" dt="2021-04-13T18:44:33.363" v="663" actId="29295"/>
          <ac:picMkLst>
            <pc:docMk/>
            <pc:sldMk cId="4016777543" sldId="401"/>
            <ac:picMk id="5" creationId="{0535576C-80D3-4FF4-88F5-B9082FF0BCC8}"/>
          </ac:picMkLst>
        </pc:picChg>
      </pc:sldChg>
      <pc:sldChg chg="addSp delSp modSp add mod ord addCm delCm">
        <pc:chgData name="Josefina Palvalin" userId="023b52eb-1f1c-42c6-951e-4fd78923410d" providerId="ADAL" clId="{64A38E8F-D6D8-44BB-868F-3A15F3743EE3}" dt="2021-04-13T19:46:48.679" v="3466" actId="207"/>
        <pc:sldMkLst>
          <pc:docMk/>
          <pc:sldMk cId="650031487" sldId="402"/>
        </pc:sldMkLst>
        <pc:spChg chg="mod">
          <ac:chgData name="Josefina Palvalin" userId="023b52eb-1f1c-42c6-951e-4fd78923410d" providerId="ADAL" clId="{64A38E8F-D6D8-44BB-868F-3A15F3743EE3}" dt="2021-04-13T19:46:48.679" v="3466" actId="207"/>
          <ac:spMkLst>
            <pc:docMk/>
            <pc:sldMk cId="650031487" sldId="402"/>
            <ac:spMk id="4" creationId="{85EFCEF7-A699-41A1-BEF6-666C58653FDF}"/>
          </ac:spMkLst>
        </pc:spChg>
        <pc:picChg chg="add del mod modCrop">
          <ac:chgData name="Josefina Palvalin" userId="023b52eb-1f1c-42c6-951e-4fd78923410d" providerId="ADAL" clId="{64A38E8F-D6D8-44BB-868F-3A15F3743EE3}" dt="2021-04-13T19:45:55.452" v="3460" actId="29295"/>
          <ac:picMkLst>
            <pc:docMk/>
            <pc:sldMk cId="650031487" sldId="402"/>
            <ac:picMk id="5" creationId="{0535576C-80D3-4FF4-88F5-B9082FF0BCC8}"/>
          </ac:picMkLst>
        </pc:picChg>
      </pc:sldChg>
      <pc:sldChg chg="modSp add del mod">
        <pc:chgData name="Josefina Palvalin" userId="023b52eb-1f1c-42c6-951e-4fd78923410d" providerId="ADAL" clId="{64A38E8F-D6D8-44BB-868F-3A15F3743EE3}" dt="2021-04-13T18:34:39.601" v="640" actId="47"/>
        <pc:sldMkLst>
          <pc:docMk/>
          <pc:sldMk cId="3490992663" sldId="402"/>
        </pc:sldMkLst>
        <pc:picChg chg="mod ord modCrop">
          <ac:chgData name="Josefina Palvalin" userId="023b52eb-1f1c-42c6-951e-4fd78923410d" providerId="ADAL" clId="{64A38E8F-D6D8-44BB-868F-3A15F3743EE3}" dt="2021-04-13T18:34:32.075" v="639" actId="1076"/>
          <ac:picMkLst>
            <pc:docMk/>
            <pc:sldMk cId="3490992663" sldId="402"/>
            <ac:picMk id="5" creationId="{0535576C-80D3-4FF4-88F5-B9082FF0BCC8}"/>
          </ac:picMkLst>
        </pc:picChg>
      </pc:sldChg>
      <pc:sldChg chg="modSp add mod">
        <pc:chgData name="Josefina Palvalin" userId="023b52eb-1f1c-42c6-951e-4fd78923410d" providerId="ADAL" clId="{64A38E8F-D6D8-44BB-868F-3A15F3743EE3}" dt="2021-04-13T20:08:28.044" v="4843" actId="27636"/>
        <pc:sldMkLst>
          <pc:docMk/>
          <pc:sldMk cId="1065603603" sldId="403"/>
        </pc:sldMkLst>
        <pc:spChg chg="mod">
          <ac:chgData name="Josefina Palvalin" userId="023b52eb-1f1c-42c6-951e-4fd78923410d" providerId="ADAL" clId="{64A38E8F-D6D8-44BB-868F-3A15F3743EE3}" dt="2021-04-13T19:16:55.144" v="2875" actId="20577"/>
          <ac:spMkLst>
            <pc:docMk/>
            <pc:sldMk cId="1065603603" sldId="403"/>
            <ac:spMk id="2" creationId="{A5FB68A0-1123-4461-B351-48D8D49584F8}"/>
          </ac:spMkLst>
        </pc:spChg>
        <pc:spChg chg="mod">
          <ac:chgData name="Josefina Palvalin" userId="023b52eb-1f1c-42c6-951e-4fd78923410d" providerId="ADAL" clId="{64A38E8F-D6D8-44BB-868F-3A15F3743EE3}" dt="2021-04-13T20:08:28.044" v="4843" actId="27636"/>
          <ac:spMkLst>
            <pc:docMk/>
            <pc:sldMk cId="1065603603" sldId="403"/>
            <ac:spMk id="3" creationId="{A5E98DCE-D254-4F8B-91E3-C839BEC852ED}"/>
          </ac:spMkLst>
        </pc:spChg>
      </pc:sldChg>
      <pc:sldChg chg="del">
        <pc:chgData name="Josefina Palvalin" userId="023b52eb-1f1c-42c6-951e-4fd78923410d" providerId="ADAL" clId="{64A38E8F-D6D8-44BB-868F-3A15F3743EE3}" dt="2021-04-13T12:25:53.371" v="7" actId="47"/>
        <pc:sldMkLst>
          <pc:docMk/>
          <pc:sldMk cId="87697508" sldId="404"/>
        </pc:sldMkLst>
      </pc:sldChg>
      <pc:sldChg chg="addSp delSp modSp add mod ord modClrScheme chgLayout">
        <pc:chgData name="Josefina Palvalin" userId="023b52eb-1f1c-42c6-951e-4fd78923410d" providerId="ADAL" clId="{64A38E8F-D6D8-44BB-868F-3A15F3743EE3}" dt="2021-04-13T19:50:54.481" v="3573" actId="1076"/>
        <pc:sldMkLst>
          <pc:docMk/>
          <pc:sldMk cId="1008230023" sldId="404"/>
        </pc:sldMkLst>
        <pc:spChg chg="mod ord">
          <ac:chgData name="Josefina Palvalin" userId="023b52eb-1f1c-42c6-951e-4fd78923410d" providerId="ADAL" clId="{64A38E8F-D6D8-44BB-868F-3A15F3743EE3}" dt="2021-04-13T19:50:54.481" v="3573" actId="1076"/>
          <ac:spMkLst>
            <pc:docMk/>
            <pc:sldMk cId="1008230023" sldId="404"/>
            <ac:spMk id="2" creationId="{A5FB68A0-1123-4461-B351-48D8D49584F8}"/>
          </ac:spMkLst>
        </pc:spChg>
        <pc:spChg chg="mod">
          <ac:chgData name="Josefina Palvalin" userId="023b52eb-1f1c-42c6-951e-4fd78923410d" providerId="ADAL" clId="{64A38E8F-D6D8-44BB-868F-3A15F3743EE3}" dt="2021-04-13T19:50:39.347" v="3568" actId="21"/>
          <ac:spMkLst>
            <pc:docMk/>
            <pc:sldMk cId="1008230023" sldId="404"/>
            <ac:spMk id="3" creationId="{A5E98DCE-D254-4F8B-91E3-C839BEC852ED}"/>
          </ac:spMkLst>
        </pc:spChg>
        <pc:spChg chg="add del mod ord">
          <ac:chgData name="Josefina Palvalin" userId="023b52eb-1f1c-42c6-951e-4fd78923410d" providerId="ADAL" clId="{64A38E8F-D6D8-44BB-868F-3A15F3743EE3}" dt="2021-04-13T19:50:44.949" v="3571" actId="478"/>
          <ac:spMkLst>
            <pc:docMk/>
            <pc:sldMk cId="1008230023" sldId="404"/>
            <ac:spMk id="4" creationId="{AC5AAC72-CD8A-44B0-A8C5-C97AAFC6804F}"/>
          </ac:spMkLst>
        </pc:spChg>
      </pc:sldChg>
      <pc:sldChg chg="modSp add del mod">
        <pc:chgData name="Josefina Palvalin" userId="023b52eb-1f1c-42c6-951e-4fd78923410d" providerId="ADAL" clId="{64A38E8F-D6D8-44BB-868F-3A15F3743EE3}" dt="2021-04-13T20:07:23.471" v="4778" actId="47"/>
        <pc:sldMkLst>
          <pc:docMk/>
          <pc:sldMk cId="1124352558" sldId="405"/>
        </pc:sldMkLst>
        <pc:spChg chg="mod">
          <ac:chgData name="Josefina Palvalin" userId="023b52eb-1f1c-42c6-951e-4fd78923410d" providerId="ADAL" clId="{64A38E8F-D6D8-44BB-868F-3A15F3743EE3}" dt="2021-04-13T19:52:17.525" v="3640" actId="1076"/>
          <ac:spMkLst>
            <pc:docMk/>
            <pc:sldMk cId="1124352558" sldId="405"/>
            <ac:spMk id="2" creationId="{A5FB68A0-1123-4461-B351-48D8D49584F8}"/>
          </ac:spMkLst>
        </pc:spChg>
      </pc:sldChg>
      <pc:sldChg chg="modSp add mod">
        <pc:chgData name="Josefina Palvalin" userId="023b52eb-1f1c-42c6-951e-4fd78923410d" providerId="ADAL" clId="{64A38E8F-D6D8-44BB-868F-3A15F3743EE3}" dt="2021-04-13T20:14:00.580" v="4938" actId="20577"/>
        <pc:sldMkLst>
          <pc:docMk/>
          <pc:sldMk cId="425885231" sldId="406"/>
        </pc:sldMkLst>
        <pc:spChg chg="mod">
          <ac:chgData name="Josefina Palvalin" userId="023b52eb-1f1c-42c6-951e-4fd78923410d" providerId="ADAL" clId="{64A38E8F-D6D8-44BB-868F-3A15F3743EE3}" dt="2021-04-13T20:14:00.580" v="4938" actId="20577"/>
          <ac:spMkLst>
            <pc:docMk/>
            <pc:sldMk cId="425885231" sldId="406"/>
            <ac:spMk id="2" creationId="{A5FB68A0-1123-4461-B351-48D8D49584F8}"/>
          </ac:spMkLst>
        </pc:spChg>
      </pc:sldChg>
      <pc:sldChg chg="del">
        <pc:chgData name="Josefina Palvalin" userId="023b52eb-1f1c-42c6-951e-4fd78923410d" providerId="ADAL" clId="{64A38E8F-D6D8-44BB-868F-3A15F3743EE3}" dt="2021-04-13T12:25:52.481" v="5" actId="47"/>
        <pc:sldMkLst>
          <pc:docMk/>
          <pc:sldMk cId="3637897607" sldId="406"/>
        </pc:sldMkLst>
      </pc:sldChg>
      <pc:sldChg chg="modSp add mod ord">
        <pc:chgData name="Josefina Palvalin" userId="023b52eb-1f1c-42c6-951e-4fd78923410d" providerId="ADAL" clId="{64A38E8F-D6D8-44BB-868F-3A15F3743EE3}" dt="2021-04-13T20:20:32.042" v="5046" actId="20577"/>
        <pc:sldMkLst>
          <pc:docMk/>
          <pc:sldMk cId="15941343" sldId="407"/>
        </pc:sldMkLst>
        <pc:spChg chg="mod">
          <ac:chgData name="Josefina Palvalin" userId="023b52eb-1f1c-42c6-951e-4fd78923410d" providerId="ADAL" clId="{64A38E8F-D6D8-44BB-868F-3A15F3743EE3}" dt="2021-04-13T20:20:32.042" v="5046" actId="20577"/>
          <ac:spMkLst>
            <pc:docMk/>
            <pc:sldMk cId="15941343" sldId="407"/>
            <ac:spMk id="3" creationId="{A5E98DCE-D254-4F8B-91E3-C839BEC852ED}"/>
          </ac:spMkLst>
        </pc:spChg>
      </pc:sldChg>
      <pc:sldChg chg="del">
        <pc:chgData name="Josefina Palvalin" userId="023b52eb-1f1c-42c6-951e-4fd78923410d" providerId="ADAL" clId="{64A38E8F-D6D8-44BB-868F-3A15F3743EE3}" dt="2021-04-13T12:25:52.716" v="6" actId="47"/>
        <pc:sldMkLst>
          <pc:docMk/>
          <pc:sldMk cId="3380590827" sldId="407"/>
        </pc:sldMkLst>
      </pc:sldChg>
      <pc:sldChg chg="add del">
        <pc:chgData name="Josefina Palvalin" userId="023b52eb-1f1c-42c6-951e-4fd78923410d" providerId="ADAL" clId="{64A38E8F-D6D8-44BB-868F-3A15F3743EE3}" dt="2021-04-13T20:01:25.032" v="4682" actId="47"/>
        <pc:sldMkLst>
          <pc:docMk/>
          <pc:sldMk cId="1701743870" sldId="408"/>
        </pc:sldMkLst>
      </pc:sldChg>
      <pc:sldChg chg="modSp add mod ord">
        <pc:chgData name="Josefina Palvalin" userId="023b52eb-1f1c-42c6-951e-4fd78923410d" providerId="ADAL" clId="{64A38E8F-D6D8-44BB-868F-3A15F3743EE3}" dt="2021-04-13T20:16:14.672" v="5011" actId="1076"/>
        <pc:sldMkLst>
          <pc:docMk/>
          <pc:sldMk cId="3570521755" sldId="408"/>
        </pc:sldMkLst>
        <pc:spChg chg="mod">
          <ac:chgData name="Josefina Palvalin" userId="023b52eb-1f1c-42c6-951e-4fd78923410d" providerId="ADAL" clId="{64A38E8F-D6D8-44BB-868F-3A15F3743EE3}" dt="2021-04-13T20:16:14.672" v="5011" actId="1076"/>
          <ac:spMkLst>
            <pc:docMk/>
            <pc:sldMk cId="3570521755" sldId="408"/>
            <ac:spMk id="4" creationId="{85EFCEF7-A699-41A1-BEF6-666C58653FDF}"/>
          </ac:spMkLst>
        </pc:spChg>
        <pc:picChg chg="mod">
          <ac:chgData name="Josefina Palvalin" userId="023b52eb-1f1c-42c6-951e-4fd78923410d" providerId="ADAL" clId="{64A38E8F-D6D8-44BB-868F-3A15F3743EE3}" dt="2021-04-13T20:16:09.461" v="5010" actId="1076"/>
          <ac:picMkLst>
            <pc:docMk/>
            <pc:sldMk cId="3570521755" sldId="408"/>
            <ac:picMk id="5" creationId="{0535576C-80D3-4FF4-88F5-B9082FF0BCC8}"/>
          </ac:picMkLst>
        </pc:picChg>
      </pc:sldChg>
    </pc:docChg>
  </pc:docChgLst>
  <pc:docChgLst>
    <pc:chgData name="Nita Rikström" userId="524217fa-421e-4944-bcc4-26a00419e13d" providerId="ADAL" clId="{0A05B78A-E498-4FBE-ABA1-3BA1FC5C706D}"/>
    <pc:docChg chg="undo redo custSel addSld delSld modSld sldOrd">
      <pc:chgData name="Nita Rikström" userId="524217fa-421e-4944-bcc4-26a00419e13d" providerId="ADAL" clId="{0A05B78A-E498-4FBE-ABA1-3BA1FC5C706D}" dt="2021-05-12T12:42:13.139" v="1296" actId="20578"/>
      <pc:docMkLst>
        <pc:docMk/>
      </pc:docMkLst>
      <pc:sldChg chg="addSp delSp modSp add mod setBg modAnim">
        <pc:chgData name="Nita Rikström" userId="524217fa-421e-4944-bcc4-26a00419e13d" providerId="ADAL" clId="{0A05B78A-E498-4FBE-ABA1-3BA1FC5C706D}" dt="2021-05-11T12:54:06.472" v="1241" actId="207"/>
        <pc:sldMkLst>
          <pc:docMk/>
          <pc:sldMk cId="2275803145" sldId="285"/>
        </pc:sldMkLst>
        <pc:spChg chg="mod">
          <ac:chgData name="Nita Rikström" userId="524217fa-421e-4944-bcc4-26a00419e13d" providerId="ADAL" clId="{0A05B78A-E498-4FBE-ABA1-3BA1FC5C706D}" dt="2021-05-11T12:53:18.905" v="1233" actId="2711"/>
          <ac:spMkLst>
            <pc:docMk/>
            <pc:sldMk cId="2275803145" sldId="285"/>
            <ac:spMk id="2" creationId="{D1F583A1-67E7-4D0E-9AAE-B2CEBEDA761A}"/>
          </ac:spMkLst>
        </pc:spChg>
        <pc:spChg chg="mod">
          <ac:chgData name="Nita Rikström" userId="524217fa-421e-4944-bcc4-26a00419e13d" providerId="ADAL" clId="{0A05B78A-E498-4FBE-ABA1-3BA1FC5C706D}" dt="2021-05-11T12:54:06.472" v="1241" actId="207"/>
          <ac:spMkLst>
            <pc:docMk/>
            <pc:sldMk cId="2275803145" sldId="285"/>
            <ac:spMk id="4" creationId="{767CC44E-B6C5-4031-851D-5345EF796227}"/>
          </ac:spMkLst>
        </pc:spChg>
        <pc:spChg chg="add del">
          <ac:chgData name="Nita Rikström" userId="524217fa-421e-4944-bcc4-26a00419e13d" providerId="ADAL" clId="{0A05B78A-E498-4FBE-ABA1-3BA1FC5C706D}" dt="2021-05-11T12:53:02.861" v="1231" actId="26606"/>
          <ac:spMkLst>
            <pc:docMk/>
            <pc:sldMk cId="2275803145" sldId="285"/>
            <ac:spMk id="11" creationId="{04812C46-200A-4DEB-A05E-3ED6C68C2387}"/>
          </ac:spMkLst>
        </pc:spChg>
        <pc:spChg chg="add del">
          <ac:chgData name="Nita Rikström" userId="524217fa-421e-4944-bcc4-26a00419e13d" providerId="ADAL" clId="{0A05B78A-E498-4FBE-ABA1-3BA1FC5C706D}" dt="2021-05-11T12:53:02.861" v="1231" actId="26606"/>
          <ac:spMkLst>
            <pc:docMk/>
            <pc:sldMk cId="2275803145" sldId="285"/>
            <ac:spMk id="13" creationId="{D1EA859B-E555-4109-94F3-6700E046E008}"/>
          </ac:spMkLst>
        </pc:spChg>
        <pc:spChg chg="add">
          <ac:chgData name="Nita Rikström" userId="524217fa-421e-4944-bcc4-26a00419e13d" providerId="ADAL" clId="{0A05B78A-E498-4FBE-ABA1-3BA1FC5C706D}" dt="2021-05-11T12:53:02.861" v="1231" actId="26606"/>
          <ac:spMkLst>
            <pc:docMk/>
            <pc:sldMk cId="2275803145" sldId="285"/>
            <ac:spMk id="18" creationId="{E51BA4DF-2BD4-4EC2-B1DB-B27C8AC71864}"/>
          </ac:spMkLst>
        </pc:spChg>
        <pc:picChg chg="add del mod">
          <ac:chgData name="Nita Rikström" userId="524217fa-421e-4944-bcc4-26a00419e13d" providerId="ADAL" clId="{0A05B78A-E498-4FBE-ABA1-3BA1FC5C706D}" dt="2021-05-11T10:30:06.636" v="822" actId="478"/>
          <ac:picMkLst>
            <pc:docMk/>
            <pc:sldMk cId="2275803145" sldId="285"/>
            <ac:picMk id="5" creationId="{EAC65895-B0BB-47CD-B617-E50DA2A01891}"/>
          </ac:picMkLst>
        </pc:picChg>
        <pc:picChg chg="add mod ord">
          <ac:chgData name="Nita Rikström" userId="524217fa-421e-4944-bcc4-26a00419e13d" providerId="ADAL" clId="{0A05B78A-E498-4FBE-ABA1-3BA1FC5C706D}" dt="2021-05-11T12:53:02.861" v="1231" actId="26606"/>
          <ac:picMkLst>
            <pc:docMk/>
            <pc:sldMk cId="2275803145" sldId="285"/>
            <ac:picMk id="6" creationId="{2B46AE01-6A5A-4A93-8BB5-2FF95C64D419}"/>
          </ac:picMkLst>
        </pc:picChg>
      </pc:sldChg>
      <pc:sldChg chg="del">
        <pc:chgData name="Nita Rikström" userId="524217fa-421e-4944-bcc4-26a00419e13d" providerId="ADAL" clId="{0A05B78A-E498-4FBE-ABA1-3BA1FC5C706D}" dt="2021-05-11T11:03:06.492" v="1017" actId="47"/>
        <pc:sldMkLst>
          <pc:docMk/>
          <pc:sldMk cId="281673510" sldId="364"/>
        </pc:sldMkLst>
      </pc:sldChg>
      <pc:sldChg chg="addSp delSp modSp mod ord setBg setClrOvrMap">
        <pc:chgData name="Nita Rikström" userId="524217fa-421e-4944-bcc4-26a00419e13d" providerId="ADAL" clId="{0A05B78A-E498-4FBE-ABA1-3BA1FC5C706D}" dt="2021-05-12T12:42:13.139" v="1296" actId="20578"/>
        <pc:sldMkLst>
          <pc:docMk/>
          <pc:sldMk cId="3715061579" sldId="379"/>
        </pc:sldMkLst>
        <pc:spChg chg="mod">
          <ac:chgData name="Nita Rikström" userId="524217fa-421e-4944-bcc4-26a00419e13d" providerId="ADAL" clId="{0A05B78A-E498-4FBE-ABA1-3BA1FC5C706D}" dt="2021-05-11T10:53:20.890" v="897" actId="113"/>
          <ac:spMkLst>
            <pc:docMk/>
            <pc:sldMk cId="3715061579" sldId="379"/>
            <ac:spMk id="4" creationId="{85EFCEF7-A699-41A1-BEF6-666C58653FDF}"/>
          </ac:spMkLst>
        </pc:spChg>
        <pc:spChg chg="add mod">
          <ac:chgData name="Nita Rikström" userId="524217fa-421e-4944-bcc4-26a00419e13d" providerId="ADAL" clId="{0A05B78A-E498-4FBE-ABA1-3BA1FC5C706D}" dt="2021-05-12T12:42:13.139" v="1296" actId="20578"/>
          <ac:spMkLst>
            <pc:docMk/>
            <pc:sldMk cId="3715061579" sldId="379"/>
            <ac:spMk id="6" creationId="{0CD0F078-1F38-48C6-B9AB-1E7AE4DAABF7}"/>
          </ac:spMkLst>
        </pc:spChg>
        <pc:spChg chg="add del">
          <ac:chgData name="Nita Rikström" userId="524217fa-421e-4944-bcc4-26a00419e13d" providerId="ADAL" clId="{0A05B78A-E498-4FBE-ABA1-3BA1FC5C706D}" dt="2021-05-11T10:24:07.496" v="814" actId="26606"/>
          <ac:spMkLst>
            <pc:docMk/>
            <pc:sldMk cId="3715061579" sldId="379"/>
            <ac:spMk id="12" creationId="{C5E6CFF1-2F42-4E10-9A97-F116F46F53FE}"/>
          </ac:spMkLst>
        </pc:spChg>
        <pc:spChg chg="add del">
          <ac:chgData name="Nita Rikström" userId="524217fa-421e-4944-bcc4-26a00419e13d" providerId="ADAL" clId="{0A05B78A-E498-4FBE-ABA1-3BA1FC5C706D}" dt="2021-05-11T10:24:15.957" v="816" actId="26606"/>
          <ac:spMkLst>
            <pc:docMk/>
            <pc:sldMk cId="3715061579" sldId="379"/>
            <ac:spMk id="16" creationId="{3488F6DB-AE81-4C8D-B1F2-045AB0C89A80}"/>
          </ac:spMkLst>
        </pc:spChg>
        <pc:spChg chg="add del">
          <ac:chgData name="Nita Rikström" userId="524217fa-421e-4944-bcc4-26a00419e13d" providerId="ADAL" clId="{0A05B78A-E498-4FBE-ABA1-3BA1FC5C706D}" dt="2021-05-11T10:24:15.957" v="816" actId="26606"/>
          <ac:spMkLst>
            <pc:docMk/>
            <pc:sldMk cId="3715061579" sldId="379"/>
            <ac:spMk id="17" creationId="{721F817A-BF7E-440D-B296-66D86EDB067C}"/>
          </ac:spMkLst>
        </pc:spChg>
        <pc:picChg chg="add del mod">
          <ac:chgData name="Nita Rikström" userId="524217fa-421e-4944-bcc4-26a00419e13d" providerId="ADAL" clId="{0A05B78A-E498-4FBE-ABA1-3BA1FC5C706D}" dt="2021-05-11T08:48:49.362" v="707" actId="21"/>
          <ac:picMkLst>
            <pc:docMk/>
            <pc:sldMk cId="3715061579" sldId="379"/>
            <ac:picMk id="3" creationId="{E5415828-6D7E-4BC8-A712-35E2A902E1C1}"/>
          </ac:picMkLst>
        </pc:picChg>
        <pc:picChg chg="del">
          <ac:chgData name="Nita Rikström" userId="524217fa-421e-4944-bcc4-26a00419e13d" providerId="ADAL" clId="{0A05B78A-E498-4FBE-ABA1-3BA1FC5C706D}" dt="2021-05-11T08:48:07.508" v="704" actId="478"/>
          <ac:picMkLst>
            <pc:docMk/>
            <pc:sldMk cId="3715061579" sldId="379"/>
            <ac:picMk id="5" creationId="{0535576C-80D3-4FF4-88F5-B9082FF0BCC8}"/>
          </ac:picMkLst>
        </pc:picChg>
        <pc:picChg chg="add del mod ord">
          <ac:chgData name="Nita Rikström" userId="524217fa-421e-4944-bcc4-26a00419e13d" providerId="ADAL" clId="{0A05B78A-E498-4FBE-ABA1-3BA1FC5C706D}" dt="2021-05-11T10:24:18.234" v="817"/>
          <ac:picMkLst>
            <pc:docMk/>
            <pc:sldMk cId="3715061579" sldId="379"/>
            <ac:picMk id="7" creationId="{D8349FB2-B4D2-45F6-B14E-88245C5AB72C}"/>
          </ac:picMkLst>
        </pc:picChg>
        <pc:picChg chg="add del">
          <ac:chgData name="Nita Rikström" userId="524217fa-421e-4944-bcc4-26a00419e13d" providerId="ADAL" clId="{0A05B78A-E498-4FBE-ABA1-3BA1FC5C706D}" dt="2021-05-11T10:46:21.689" v="860" actId="21"/>
          <ac:picMkLst>
            <pc:docMk/>
            <pc:sldMk cId="3715061579" sldId="379"/>
            <ac:picMk id="9" creationId="{CF123FB1-D6A9-452E-AFC4-EDEE16BFC2F2}"/>
          </ac:picMkLst>
        </pc:picChg>
        <pc:picChg chg="add del mod">
          <ac:chgData name="Nita Rikström" userId="524217fa-421e-4944-bcc4-26a00419e13d" providerId="ADAL" clId="{0A05B78A-E498-4FBE-ABA1-3BA1FC5C706D}" dt="2021-05-11T12:51:10.070" v="1207" actId="21"/>
          <ac:picMkLst>
            <pc:docMk/>
            <pc:sldMk cId="3715061579" sldId="379"/>
            <ac:picMk id="11" creationId="{DB89880D-F5BC-4252-8BB3-D3051885804A}"/>
          </ac:picMkLst>
        </pc:picChg>
        <pc:picChg chg="add del mod">
          <ac:chgData name="Nita Rikström" userId="524217fa-421e-4944-bcc4-26a00419e13d" providerId="ADAL" clId="{0A05B78A-E498-4FBE-ABA1-3BA1FC5C706D}" dt="2021-05-11T12:49:15.239" v="1185" actId="21"/>
          <ac:picMkLst>
            <pc:docMk/>
            <pc:sldMk cId="3715061579" sldId="379"/>
            <ac:picMk id="15" creationId="{8ECA228E-44DD-4F9A-B271-154AC76E39F9}"/>
          </ac:picMkLst>
        </pc:picChg>
        <pc:picChg chg="add del mod">
          <ac:chgData name="Nita Rikström" userId="524217fa-421e-4944-bcc4-26a00419e13d" providerId="ADAL" clId="{0A05B78A-E498-4FBE-ABA1-3BA1FC5C706D}" dt="2021-05-11T12:49:53.361" v="1192" actId="21"/>
          <ac:picMkLst>
            <pc:docMk/>
            <pc:sldMk cId="3715061579" sldId="379"/>
            <ac:picMk id="19" creationId="{EC463A3E-C106-4131-BDD1-2B3C9936D6B5}"/>
          </ac:picMkLst>
        </pc:picChg>
        <pc:picChg chg="add mod modCrop">
          <ac:chgData name="Nita Rikström" userId="524217fa-421e-4944-bcc4-26a00419e13d" providerId="ADAL" clId="{0A05B78A-E498-4FBE-ABA1-3BA1FC5C706D}" dt="2021-05-11T12:52:33.585" v="1229" actId="1076"/>
          <ac:picMkLst>
            <pc:docMk/>
            <pc:sldMk cId="3715061579" sldId="379"/>
            <ac:picMk id="21" creationId="{52B48EE9-5D34-49B6-8650-6519320D0A98}"/>
          </ac:picMkLst>
        </pc:picChg>
        <pc:cxnChg chg="add del">
          <ac:chgData name="Nita Rikström" userId="524217fa-421e-4944-bcc4-26a00419e13d" providerId="ADAL" clId="{0A05B78A-E498-4FBE-ABA1-3BA1FC5C706D}" dt="2021-05-11T10:24:07.496" v="814" actId="26606"/>
          <ac:cxnSpMkLst>
            <pc:docMk/>
            <pc:sldMk cId="3715061579" sldId="379"/>
            <ac:cxnSpMk id="14" creationId="{67182200-4859-4C8D-BCBB-55B245C28BA3}"/>
          </ac:cxnSpMkLst>
        </pc:cxnChg>
      </pc:sldChg>
      <pc:sldChg chg="addSp delSp modSp mod setBg addAnim delAnim">
        <pc:chgData name="Nita Rikström" userId="524217fa-421e-4944-bcc4-26a00419e13d" providerId="ADAL" clId="{0A05B78A-E498-4FBE-ABA1-3BA1FC5C706D}" dt="2021-05-11T13:03:32.945" v="1275" actId="1076"/>
        <pc:sldMkLst>
          <pc:docMk/>
          <pc:sldMk cId="901685564" sldId="387"/>
        </pc:sldMkLst>
        <pc:spChg chg="mod">
          <ac:chgData name="Nita Rikström" userId="524217fa-421e-4944-bcc4-26a00419e13d" providerId="ADAL" clId="{0A05B78A-E498-4FBE-ABA1-3BA1FC5C706D}" dt="2021-05-11T13:03:24.495" v="1273" actId="1076"/>
          <ac:spMkLst>
            <pc:docMk/>
            <pc:sldMk cId="901685564" sldId="387"/>
            <ac:spMk id="3" creationId="{7A5A82B1-6138-4075-ACA1-79D21D09D172}"/>
          </ac:spMkLst>
        </pc:spChg>
        <pc:spChg chg="mod">
          <ac:chgData name="Nita Rikström" userId="524217fa-421e-4944-bcc4-26a00419e13d" providerId="ADAL" clId="{0A05B78A-E498-4FBE-ABA1-3BA1FC5C706D}" dt="2021-05-11T13:03:32.945" v="1275" actId="1076"/>
          <ac:spMkLst>
            <pc:docMk/>
            <pc:sldMk cId="901685564" sldId="387"/>
            <ac:spMk id="4" creationId="{41688C59-1682-4552-A311-CD44D0D402B7}"/>
          </ac:spMkLst>
        </pc:spChg>
        <pc:spChg chg="add del">
          <ac:chgData name="Nita Rikström" userId="524217fa-421e-4944-bcc4-26a00419e13d" providerId="ADAL" clId="{0A05B78A-E498-4FBE-ABA1-3BA1FC5C706D}" dt="2021-05-11T12:50:37.648" v="1199" actId="26606"/>
          <ac:spMkLst>
            <pc:docMk/>
            <pc:sldMk cId="901685564" sldId="387"/>
            <ac:spMk id="11" creationId="{DCD9C319-51C4-4B3F-AEB3-47BB3616FF6F}"/>
          </ac:spMkLst>
        </pc:spChg>
        <pc:picChg chg="add del mod">
          <ac:chgData name="Nita Rikström" userId="524217fa-421e-4944-bcc4-26a00419e13d" providerId="ADAL" clId="{0A05B78A-E498-4FBE-ABA1-3BA1FC5C706D}" dt="2021-05-11T08:54:17.849" v="774" actId="478"/>
          <ac:picMkLst>
            <pc:docMk/>
            <pc:sldMk cId="901685564" sldId="387"/>
            <ac:picMk id="5" creationId="{61D41A98-F542-4B12-A12C-FEBD39F157C3}"/>
          </ac:picMkLst>
        </pc:picChg>
        <pc:picChg chg="add del mod ord modCrop">
          <ac:chgData name="Nita Rikström" userId="524217fa-421e-4944-bcc4-26a00419e13d" providerId="ADAL" clId="{0A05B78A-E498-4FBE-ABA1-3BA1FC5C706D}" dt="2021-05-11T12:52:41.565" v="1230" actId="478"/>
          <ac:picMkLst>
            <pc:docMk/>
            <pc:sldMk cId="901685564" sldId="387"/>
            <ac:picMk id="6" creationId="{2EBC73B3-51E8-4461-9366-AD942945227D}"/>
          </ac:picMkLst>
        </pc:picChg>
        <pc:picChg chg="add mod ord modCrop">
          <ac:chgData name="Nita Rikström" userId="524217fa-421e-4944-bcc4-26a00419e13d" providerId="ADAL" clId="{0A05B78A-E498-4FBE-ABA1-3BA1FC5C706D}" dt="2021-05-11T13:03:08.843" v="1271" actId="1076"/>
          <ac:picMkLst>
            <pc:docMk/>
            <pc:sldMk cId="901685564" sldId="387"/>
            <ac:picMk id="8" creationId="{862A0779-F061-43C6-81BD-BC2C33FDCFD3}"/>
          </ac:picMkLst>
        </pc:picChg>
      </pc:sldChg>
      <pc:sldChg chg="del">
        <pc:chgData name="Nita Rikström" userId="524217fa-421e-4944-bcc4-26a00419e13d" providerId="ADAL" clId="{0A05B78A-E498-4FBE-ABA1-3BA1FC5C706D}" dt="2021-05-11T11:03:11.218" v="1023" actId="47"/>
        <pc:sldMkLst>
          <pc:docMk/>
          <pc:sldMk cId="2605509629" sldId="390"/>
        </pc:sldMkLst>
      </pc:sldChg>
      <pc:sldChg chg="del">
        <pc:chgData name="Nita Rikström" userId="524217fa-421e-4944-bcc4-26a00419e13d" providerId="ADAL" clId="{0A05B78A-E498-4FBE-ABA1-3BA1FC5C706D}" dt="2021-05-11T11:03:07.204" v="1018" actId="47"/>
        <pc:sldMkLst>
          <pc:docMk/>
          <pc:sldMk cId="1835541929" sldId="393"/>
        </pc:sldMkLst>
      </pc:sldChg>
      <pc:sldChg chg="addSp delSp modSp add del mod setBg modAnim">
        <pc:chgData name="Nita Rikström" userId="524217fa-421e-4944-bcc4-26a00419e13d" providerId="ADAL" clId="{0A05B78A-E498-4FBE-ABA1-3BA1FC5C706D}" dt="2021-05-11T10:23:11.569" v="807" actId="47"/>
        <pc:sldMkLst>
          <pc:docMk/>
          <pc:sldMk cId="879322074" sldId="396"/>
        </pc:sldMkLst>
        <pc:spChg chg="mod ord">
          <ac:chgData name="Nita Rikström" userId="524217fa-421e-4944-bcc4-26a00419e13d" providerId="ADAL" clId="{0A05B78A-E498-4FBE-ABA1-3BA1FC5C706D}" dt="2021-05-11T08:52:48.448" v="753" actId="1076"/>
          <ac:spMkLst>
            <pc:docMk/>
            <pc:sldMk cId="879322074" sldId="396"/>
            <ac:spMk id="2" creationId="{A5FB68A0-1123-4461-B351-48D8D49584F8}"/>
          </ac:spMkLst>
        </pc:spChg>
        <pc:spChg chg="add del mod ord">
          <ac:chgData name="Nita Rikström" userId="524217fa-421e-4944-bcc4-26a00419e13d" providerId="ADAL" clId="{0A05B78A-E498-4FBE-ABA1-3BA1FC5C706D}" dt="2021-05-11T08:49:41.667" v="716" actId="26606"/>
          <ac:spMkLst>
            <pc:docMk/>
            <pc:sldMk cId="879322074" sldId="396"/>
            <ac:spMk id="3" creationId="{A5E98DCE-D254-4F8B-91E3-C839BEC852ED}"/>
          </ac:spMkLst>
        </pc:spChg>
        <pc:spChg chg="add del">
          <ac:chgData name="Nita Rikström" userId="524217fa-421e-4944-bcc4-26a00419e13d" providerId="ADAL" clId="{0A05B78A-E498-4FBE-ABA1-3BA1FC5C706D}" dt="2021-05-11T08:49:41.667" v="716" actId="26606"/>
          <ac:spMkLst>
            <pc:docMk/>
            <pc:sldMk cId="879322074" sldId="396"/>
            <ac:spMk id="9" creationId="{79BB35BC-D5C2-4C8B-A22A-A71E6191913B}"/>
          </ac:spMkLst>
        </pc:spChg>
        <pc:spChg chg="add del">
          <ac:chgData name="Nita Rikström" userId="524217fa-421e-4944-bcc4-26a00419e13d" providerId="ADAL" clId="{0A05B78A-E498-4FBE-ABA1-3BA1FC5C706D}" dt="2021-05-11T08:49:25.290" v="711" actId="26606"/>
          <ac:spMkLst>
            <pc:docMk/>
            <pc:sldMk cId="879322074" sldId="396"/>
            <ac:spMk id="14" creationId="{D009D6D5-DAC2-4A8B-A17A-E206B9012D09}"/>
          </ac:spMkLst>
        </pc:spChg>
        <pc:spChg chg="add del">
          <ac:chgData name="Nita Rikström" userId="524217fa-421e-4944-bcc4-26a00419e13d" providerId="ADAL" clId="{0A05B78A-E498-4FBE-ABA1-3BA1FC5C706D}" dt="2021-05-11T08:49:31.043" v="713" actId="26606"/>
          <ac:spMkLst>
            <pc:docMk/>
            <pc:sldMk cId="879322074" sldId="396"/>
            <ac:spMk id="16" creationId="{86C7B4A1-154A-4DF0-AC46-F88D75A2E0FD}"/>
          </ac:spMkLst>
        </pc:spChg>
        <pc:spChg chg="add del">
          <ac:chgData name="Nita Rikström" userId="524217fa-421e-4944-bcc4-26a00419e13d" providerId="ADAL" clId="{0A05B78A-E498-4FBE-ABA1-3BA1FC5C706D}" dt="2021-05-11T08:49:41.650" v="715" actId="26606"/>
          <ac:spMkLst>
            <pc:docMk/>
            <pc:sldMk cId="879322074" sldId="396"/>
            <ac:spMk id="18" creationId="{79BB35BC-D5C2-4C8B-A22A-A71E6191913B}"/>
          </ac:spMkLst>
        </pc:spChg>
        <pc:spChg chg="add">
          <ac:chgData name="Nita Rikström" userId="524217fa-421e-4944-bcc4-26a00419e13d" providerId="ADAL" clId="{0A05B78A-E498-4FBE-ABA1-3BA1FC5C706D}" dt="2021-05-11T08:49:41.667" v="716" actId="26606"/>
          <ac:spMkLst>
            <pc:docMk/>
            <pc:sldMk cId="879322074" sldId="396"/>
            <ac:spMk id="20" creationId="{79BB35BC-D5C2-4C8B-A22A-A71E6191913B}"/>
          </ac:spMkLst>
        </pc:spChg>
        <pc:spChg chg="add del mod">
          <ac:chgData name="Nita Rikström" userId="524217fa-421e-4944-bcc4-26a00419e13d" providerId="ADAL" clId="{0A05B78A-E498-4FBE-ABA1-3BA1FC5C706D}" dt="2021-05-11T08:53:36.738" v="755" actId="21"/>
          <ac:spMkLst>
            <pc:docMk/>
            <pc:sldMk cId="879322074" sldId="396"/>
            <ac:spMk id="21" creationId="{A5E98DCE-D254-4F8B-91E3-C839BEC852ED}"/>
          </ac:spMkLst>
        </pc:spChg>
        <pc:graphicFrameChg chg="add del">
          <ac:chgData name="Nita Rikström" userId="524217fa-421e-4944-bcc4-26a00419e13d" providerId="ADAL" clId="{0A05B78A-E498-4FBE-ABA1-3BA1FC5C706D}" dt="2021-05-11T08:49:41.650" v="715" actId="26606"/>
          <ac:graphicFrameMkLst>
            <pc:docMk/>
            <pc:sldMk cId="879322074" sldId="396"/>
            <ac:graphicFrameMk id="11" creationId="{E583D9C5-5278-4F73-BEA4-2C586D07812F}"/>
          </ac:graphicFrameMkLst>
        </pc:graphicFrameChg>
        <pc:picChg chg="add mod ord">
          <ac:chgData name="Nita Rikström" userId="524217fa-421e-4944-bcc4-26a00419e13d" providerId="ADAL" clId="{0A05B78A-E498-4FBE-ABA1-3BA1FC5C706D}" dt="2021-05-11T08:51:30.241" v="742"/>
          <ac:picMkLst>
            <pc:docMk/>
            <pc:sldMk cId="879322074" sldId="396"/>
            <ac:picMk id="4" creationId="{8BAE84DD-F978-494F-8782-972E5DA7722C}"/>
          </ac:picMkLst>
        </pc:picChg>
        <pc:picChg chg="add del mod">
          <ac:chgData name="Nita Rikström" userId="524217fa-421e-4944-bcc4-26a00419e13d" providerId="ADAL" clId="{0A05B78A-E498-4FBE-ABA1-3BA1FC5C706D}" dt="2021-05-11T08:54:14.270" v="772" actId="21"/>
          <ac:picMkLst>
            <pc:docMk/>
            <pc:sldMk cId="879322074" sldId="396"/>
            <ac:picMk id="6" creationId="{EBE5F47C-7EE2-44D5-9CAB-95108CBB2690}"/>
          </ac:picMkLst>
        </pc:picChg>
      </pc:sldChg>
      <pc:sldChg chg="del">
        <pc:chgData name="Nita Rikström" userId="524217fa-421e-4944-bcc4-26a00419e13d" providerId="ADAL" clId="{0A05B78A-E498-4FBE-ABA1-3BA1FC5C706D}" dt="2021-05-11T11:03:05.239" v="1016" actId="47"/>
        <pc:sldMkLst>
          <pc:docMk/>
          <pc:sldMk cId="4016777543" sldId="401"/>
        </pc:sldMkLst>
      </pc:sldChg>
      <pc:sldChg chg="del">
        <pc:chgData name="Nita Rikström" userId="524217fa-421e-4944-bcc4-26a00419e13d" providerId="ADAL" clId="{0A05B78A-E498-4FBE-ABA1-3BA1FC5C706D}" dt="2021-05-11T11:03:09.511" v="1020" actId="47"/>
        <pc:sldMkLst>
          <pc:docMk/>
          <pc:sldMk cId="650031487" sldId="402"/>
        </pc:sldMkLst>
      </pc:sldChg>
      <pc:sldChg chg="del">
        <pc:chgData name="Nita Rikström" userId="524217fa-421e-4944-bcc4-26a00419e13d" providerId="ADAL" clId="{0A05B78A-E498-4FBE-ABA1-3BA1FC5C706D}" dt="2021-05-11T11:03:08.282" v="1019" actId="47"/>
        <pc:sldMkLst>
          <pc:docMk/>
          <pc:sldMk cId="1065603603" sldId="403"/>
        </pc:sldMkLst>
      </pc:sldChg>
      <pc:sldChg chg="del">
        <pc:chgData name="Nita Rikström" userId="524217fa-421e-4944-bcc4-26a00419e13d" providerId="ADAL" clId="{0A05B78A-E498-4FBE-ABA1-3BA1FC5C706D}" dt="2021-05-11T11:03:10.103" v="1021" actId="47"/>
        <pc:sldMkLst>
          <pc:docMk/>
          <pc:sldMk cId="1008230023" sldId="404"/>
        </pc:sldMkLst>
      </pc:sldChg>
      <pc:sldChg chg="del">
        <pc:chgData name="Nita Rikström" userId="524217fa-421e-4944-bcc4-26a00419e13d" providerId="ADAL" clId="{0A05B78A-E498-4FBE-ABA1-3BA1FC5C706D}" dt="2021-05-11T11:03:10.678" v="1022" actId="47"/>
        <pc:sldMkLst>
          <pc:docMk/>
          <pc:sldMk cId="425885231" sldId="406"/>
        </pc:sldMkLst>
      </pc:sldChg>
      <pc:sldChg chg="modSp del mod ord">
        <pc:chgData name="Nita Rikström" userId="524217fa-421e-4944-bcc4-26a00419e13d" providerId="ADAL" clId="{0A05B78A-E498-4FBE-ABA1-3BA1FC5C706D}" dt="2021-05-11T08:43:01.245" v="647" actId="47"/>
        <pc:sldMkLst>
          <pc:docMk/>
          <pc:sldMk cId="15941343" sldId="407"/>
        </pc:sldMkLst>
        <pc:spChg chg="mod">
          <ac:chgData name="Nita Rikström" userId="524217fa-421e-4944-bcc4-26a00419e13d" providerId="ADAL" clId="{0A05B78A-E498-4FBE-ABA1-3BA1FC5C706D}" dt="2021-05-11T08:40:11.087" v="519" actId="20577"/>
          <ac:spMkLst>
            <pc:docMk/>
            <pc:sldMk cId="15941343" sldId="407"/>
            <ac:spMk id="3" creationId="{A5E98DCE-D254-4F8B-91E3-C839BEC852ED}"/>
          </ac:spMkLst>
        </pc:spChg>
      </pc:sldChg>
      <pc:sldChg chg="addSp delSp modSp add del mod setBg addAnim delAnim">
        <pc:chgData name="Nita Rikström" userId="524217fa-421e-4944-bcc4-26a00419e13d" providerId="ADAL" clId="{0A05B78A-E498-4FBE-ABA1-3BA1FC5C706D}" dt="2021-05-11T12:40:07.515" v="1175" actId="20577"/>
        <pc:sldMkLst>
          <pc:docMk/>
          <pc:sldMk cId="3570521755" sldId="408"/>
        </pc:sldMkLst>
        <pc:spChg chg="mod ord">
          <ac:chgData name="Nita Rikström" userId="524217fa-421e-4944-bcc4-26a00419e13d" providerId="ADAL" clId="{0A05B78A-E498-4FBE-ABA1-3BA1FC5C706D}" dt="2021-05-11T12:40:07.515" v="1175" actId="20577"/>
          <ac:spMkLst>
            <pc:docMk/>
            <pc:sldMk cId="3570521755" sldId="408"/>
            <ac:spMk id="4" creationId="{85EFCEF7-A699-41A1-BEF6-666C58653FDF}"/>
          </ac:spMkLst>
        </pc:spChg>
        <pc:spChg chg="add del">
          <ac:chgData name="Nita Rikström" userId="524217fa-421e-4944-bcc4-26a00419e13d" providerId="ADAL" clId="{0A05B78A-E498-4FBE-ABA1-3BA1FC5C706D}" dt="2021-05-11T11:07:29.176" v="1034" actId="26606"/>
          <ac:spMkLst>
            <pc:docMk/>
            <pc:sldMk cId="3570521755" sldId="408"/>
            <ac:spMk id="9" creationId="{87CC2527-562A-4F69-B487-4371E5B243E7}"/>
          </ac:spMkLst>
        </pc:spChg>
        <pc:spChg chg="add">
          <ac:chgData name="Nita Rikström" userId="524217fa-421e-4944-bcc4-26a00419e13d" providerId="ADAL" clId="{0A05B78A-E498-4FBE-ABA1-3BA1FC5C706D}" dt="2021-05-11T11:07:29.210" v="1035" actId="26606"/>
          <ac:spMkLst>
            <pc:docMk/>
            <pc:sldMk cId="3570521755" sldId="408"/>
            <ac:spMk id="13" creationId="{ECC07320-C2CA-4E29-8481-9D9E143C7788}"/>
          </ac:spMkLst>
        </pc:spChg>
        <pc:spChg chg="add">
          <ac:chgData name="Nita Rikström" userId="524217fa-421e-4944-bcc4-26a00419e13d" providerId="ADAL" clId="{0A05B78A-E498-4FBE-ABA1-3BA1FC5C706D}" dt="2021-05-11T11:07:29.210" v="1035" actId="26606"/>
          <ac:spMkLst>
            <pc:docMk/>
            <pc:sldMk cId="3570521755" sldId="408"/>
            <ac:spMk id="14" creationId="{178FB36B-5BFE-42CA-BC60-1115E0D95EEC}"/>
          </ac:spMkLst>
        </pc:spChg>
        <pc:picChg chg="add mod">
          <ac:chgData name="Nita Rikström" userId="524217fa-421e-4944-bcc4-26a00419e13d" providerId="ADAL" clId="{0A05B78A-E498-4FBE-ABA1-3BA1FC5C706D}" dt="2021-05-11T11:07:38.656" v="1036"/>
          <ac:picMkLst>
            <pc:docMk/>
            <pc:sldMk cId="3570521755" sldId="408"/>
            <ac:picMk id="3" creationId="{BE08F108-89EB-4BE1-8709-02C7F8AAF2E5}"/>
          </ac:picMkLst>
        </pc:picChg>
        <pc:picChg chg="del">
          <ac:chgData name="Nita Rikström" userId="524217fa-421e-4944-bcc4-26a00419e13d" providerId="ADAL" clId="{0A05B78A-E498-4FBE-ABA1-3BA1FC5C706D}" dt="2021-05-11T11:07:12.994" v="1026" actId="478"/>
          <ac:picMkLst>
            <pc:docMk/>
            <pc:sldMk cId="3570521755" sldId="408"/>
            <ac:picMk id="5" creationId="{0535576C-80D3-4FF4-88F5-B9082FF0BCC8}"/>
          </ac:picMkLst>
        </pc:picChg>
        <pc:cxnChg chg="add del">
          <ac:chgData name="Nita Rikström" userId="524217fa-421e-4944-bcc4-26a00419e13d" providerId="ADAL" clId="{0A05B78A-E498-4FBE-ABA1-3BA1FC5C706D}" dt="2021-05-11T11:07:29.176" v="1034" actId="26606"/>
          <ac:cxnSpMkLst>
            <pc:docMk/>
            <pc:sldMk cId="3570521755" sldId="408"/>
            <ac:cxnSpMk id="11" creationId="{BCDAEC91-5BCE-4B55-9CC0-43EF94CB734B}"/>
          </ac:cxnSpMkLst>
        </pc:cxnChg>
      </pc:sldChg>
      <pc:sldChg chg="add del">
        <pc:chgData name="Nita Rikström" userId="524217fa-421e-4944-bcc4-26a00419e13d" providerId="ADAL" clId="{0A05B78A-E498-4FBE-ABA1-3BA1FC5C706D}" dt="2021-05-11T10:23:25.630" v="809" actId="47"/>
        <pc:sldMkLst>
          <pc:docMk/>
          <pc:sldMk cId="938712144" sldId="409"/>
        </pc:sldMkLst>
      </pc:sldChg>
      <pc:sldChg chg="addSp delSp modSp new mod ord">
        <pc:chgData name="Nita Rikström" userId="524217fa-421e-4944-bcc4-26a00419e13d" providerId="ADAL" clId="{0A05B78A-E498-4FBE-ABA1-3BA1FC5C706D}" dt="2021-05-11T13:04:44.913" v="1283" actId="14100"/>
        <pc:sldMkLst>
          <pc:docMk/>
          <pc:sldMk cId="2595060029" sldId="409"/>
        </pc:sldMkLst>
        <pc:spChg chg="add del mod">
          <ac:chgData name="Nita Rikström" userId="524217fa-421e-4944-bcc4-26a00419e13d" providerId="ADAL" clId="{0A05B78A-E498-4FBE-ABA1-3BA1FC5C706D}" dt="2021-05-11T10:51:07.397" v="881" actId="478"/>
          <ac:spMkLst>
            <pc:docMk/>
            <pc:sldMk cId="2595060029" sldId="409"/>
            <ac:spMk id="5" creationId="{368504FD-139E-45E9-92B6-2B8A30948D50}"/>
          </ac:spMkLst>
        </pc:spChg>
        <pc:spChg chg="add del">
          <ac:chgData name="Nita Rikström" userId="524217fa-421e-4944-bcc4-26a00419e13d" providerId="ADAL" clId="{0A05B78A-E498-4FBE-ABA1-3BA1FC5C706D}" dt="2021-05-11T10:51:14.103" v="883" actId="478"/>
          <ac:spMkLst>
            <pc:docMk/>
            <pc:sldMk cId="2595060029" sldId="409"/>
            <ac:spMk id="6" creationId="{A16A748B-A08F-4A10-B4E1-1C5999822662}"/>
          </ac:spMkLst>
        </pc:spChg>
        <pc:spChg chg="add mod">
          <ac:chgData name="Nita Rikström" userId="524217fa-421e-4944-bcc4-26a00419e13d" providerId="ADAL" clId="{0A05B78A-E498-4FBE-ABA1-3BA1FC5C706D}" dt="2021-05-11T10:51:43.984" v="888" actId="14100"/>
          <ac:spMkLst>
            <pc:docMk/>
            <pc:sldMk cId="2595060029" sldId="409"/>
            <ac:spMk id="7" creationId="{3972329F-7FF9-4635-A1BD-FCB557E76427}"/>
          </ac:spMkLst>
        </pc:spChg>
        <pc:spChg chg="add mod">
          <ac:chgData name="Nita Rikström" userId="524217fa-421e-4944-bcc4-26a00419e13d" providerId="ADAL" clId="{0A05B78A-E498-4FBE-ABA1-3BA1FC5C706D}" dt="2021-05-11T10:51:57.428" v="891" actId="14100"/>
          <ac:spMkLst>
            <pc:docMk/>
            <pc:sldMk cId="2595060029" sldId="409"/>
            <ac:spMk id="8" creationId="{F75C51D4-2AD0-42DB-B06E-B54F8B7254C8}"/>
          </ac:spMkLst>
        </pc:spChg>
        <pc:spChg chg="add mod">
          <ac:chgData name="Nita Rikström" userId="524217fa-421e-4944-bcc4-26a00419e13d" providerId="ADAL" clId="{0A05B78A-E498-4FBE-ABA1-3BA1FC5C706D}" dt="2021-05-11T10:52:33.347" v="895" actId="1076"/>
          <ac:spMkLst>
            <pc:docMk/>
            <pc:sldMk cId="2595060029" sldId="409"/>
            <ac:spMk id="9" creationId="{1A977864-3D45-49F0-A521-2E0597CD73CE}"/>
          </ac:spMkLst>
        </pc:spChg>
        <pc:picChg chg="add mod">
          <ac:chgData name="Nita Rikström" userId="524217fa-421e-4944-bcc4-26a00419e13d" providerId="ADAL" clId="{0A05B78A-E498-4FBE-ABA1-3BA1FC5C706D}" dt="2021-05-11T10:52:25.316" v="894" actId="1076"/>
          <ac:picMkLst>
            <pc:docMk/>
            <pc:sldMk cId="2595060029" sldId="409"/>
            <ac:picMk id="4" creationId="{7C591B2D-877A-405B-B4D9-03019660C884}"/>
          </ac:picMkLst>
        </pc:picChg>
        <pc:picChg chg="add mod">
          <ac:chgData name="Nita Rikström" userId="524217fa-421e-4944-bcc4-26a00419e13d" providerId="ADAL" clId="{0A05B78A-E498-4FBE-ABA1-3BA1FC5C706D}" dt="2021-05-11T13:04:44.913" v="1283" actId="14100"/>
          <ac:picMkLst>
            <pc:docMk/>
            <pc:sldMk cId="2595060029" sldId="409"/>
            <ac:picMk id="10" creationId="{191F0B8E-2563-491F-B107-A12DF6A71ED2}"/>
          </ac:picMkLst>
        </pc:picChg>
      </pc:sldChg>
      <pc:sldChg chg="addSp delSp modSp new mod modAnim">
        <pc:chgData name="Nita Rikström" userId="524217fa-421e-4944-bcc4-26a00419e13d" providerId="ADAL" clId="{0A05B78A-E498-4FBE-ABA1-3BA1FC5C706D}" dt="2021-05-11T12:52:01.646" v="1224"/>
        <pc:sldMkLst>
          <pc:docMk/>
          <pc:sldMk cId="2120962552" sldId="410"/>
        </pc:sldMkLst>
        <pc:spChg chg="del mod">
          <ac:chgData name="Nita Rikström" userId="524217fa-421e-4944-bcc4-26a00419e13d" providerId="ADAL" clId="{0A05B78A-E498-4FBE-ABA1-3BA1FC5C706D}" dt="2021-05-11T10:46:29.563" v="863" actId="478"/>
          <ac:spMkLst>
            <pc:docMk/>
            <pc:sldMk cId="2120962552" sldId="410"/>
            <ac:spMk id="2" creationId="{35DB9E19-ED93-4CC5-A796-46CE9C4762FA}"/>
          </ac:spMkLst>
        </pc:spChg>
        <pc:spChg chg="del">
          <ac:chgData name="Nita Rikström" userId="524217fa-421e-4944-bcc4-26a00419e13d" providerId="ADAL" clId="{0A05B78A-E498-4FBE-ABA1-3BA1FC5C706D}" dt="2021-05-11T10:46:31.330" v="864" actId="478"/>
          <ac:spMkLst>
            <pc:docMk/>
            <pc:sldMk cId="2120962552" sldId="410"/>
            <ac:spMk id="3" creationId="{C416AB01-78DB-428B-9BE4-4F606C2CA964}"/>
          </ac:spMkLst>
        </pc:spChg>
        <pc:spChg chg="add mod">
          <ac:chgData name="Nita Rikström" userId="524217fa-421e-4944-bcc4-26a00419e13d" providerId="ADAL" clId="{0A05B78A-E498-4FBE-ABA1-3BA1FC5C706D}" dt="2021-05-11T12:51:54.095" v="1223" actId="1076"/>
          <ac:spMkLst>
            <pc:docMk/>
            <pc:sldMk cId="2120962552" sldId="410"/>
            <ac:spMk id="5" creationId="{07C46500-D4B5-40D9-AED8-CB70BBB8EA9B}"/>
          </ac:spMkLst>
        </pc:spChg>
        <pc:picChg chg="add mod">
          <ac:chgData name="Nita Rikström" userId="524217fa-421e-4944-bcc4-26a00419e13d" providerId="ADAL" clId="{0A05B78A-E498-4FBE-ABA1-3BA1FC5C706D}" dt="2021-05-11T12:52:01.646" v="1224"/>
          <ac:picMkLst>
            <pc:docMk/>
            <pc:sldMk cId="2120962552" sldId="410"/>
            <ac:picMk id="4" creationId="{B6194E1B-7902-4A44-BF90-8CEF62ACAE76}"/>
          </ac:picMkLst>
        </pc:picChg>
        <pc:picChg chg="add mod ord modCrop">
          <ac:chgData name="Nita Rikström" userId="524217fa-421e-4944-bcc4-26a00419e13d" providerId="ADAL" clId="{0A05B78A-E498-4FBE-ABA1-3BA1FC5C706D}" dt="2021-05-11T12:51:47.059" v="1220" actId="1076"/>
          <ac:picMkLst>
            <pc:docMk/>
            <pc:sldMk cId="2120962552" sldId="410"/>
            <ac:picMk id="6" creationId="{4EEFF655-BC81-43A7-991B-56672EA536D8}"/>
          </ac:picMkLst>
        </pc:picChg>
      </pc:sldChg>
      <pc:sldChg chg="addSp modSp new mod">
        <pc:chgData name="Nita Rikström" userId="524217fa-421e-4944-bcc4-26a00419e13d" providerId="ADAL" clId="{0A05B78A-E498-4FBE-ABA1-3BA1FC5C706D}" dt="2021-05-11T11:09:26.271" v="1038"/>
        <pc:sldMkLst>
          <pc:docMk/>
          <pc:sldMk cId="3216870960" sldId="411"/>
        </pc:sldMkLst>
        <pc:picChg chg="add mod">
          <ac:chgData name="Nita Rikström" userId="524217fa-421e-4944-bcc4-26a00419e13d" providerId="ADAL" clId="{0A05B78A-E498-4FBE-ABA1-3BA1FC5C706D}" dt="2021-05-11T11:09:26.271" v="1038"/>
          <ac:picMkLst>
            <pc:docMk/>
            <pc:sldMk cId="3216870960" sldId="411"/>
            <ac:picMk id="4" creationId="{916F0EB3-CBC6-4F03-9346-0B1DFB1F2331}"/>
          </ac:picMkLst>
        </pc:picChg>
      </pc:sldChg>
      <pc:sldChg chg="addSp delSp modSp new del mod setBg">
        <pc:chgData name="Nita Rikström" userId="524217fa-421e-4944-bcc4-26a00419e13d" providerId="ADAL" clId="{0A05B78A-E498-4FBE-ABA1-3BA1FC5C706D}" dt="2021-05-11T11:01:13.139" v="1008" actId="47"/>
        <pc:sldMkLst>
          <pc:docMk/>
          <pc:sldMk cId="537392073" sldId="412"/>
        </pc:sldMkLst>
        <pc:spChg chg="del mod ord">
          <ac:chgData name="Nita Rikström" userId="524217fa-421e-4944-bcc4-26a00419e13d" providerId="ADAL" clId="{0A05B78A-E498-4FBE-ABA1-3BA1FC5C706D}" dt="2021-05-11T11:01:07.579" v="1006" actId="478"/>
          <ac:spMkLst>
            <pc:docMk/>
            <pc:sldMk cId="537392073" sldId="412"/>
            <ac:spMk id="2" creationId="{C9B8B626-4FE7-476A-806C-7C3B95D1E876}"/>
          </ac:spMkLst>
        </pc:spChg>
        <pc:spChg chg="del">
          <ac:chgData name="Nita Rikström" userId="524217fa-421e-4944-bcc4-26a00419e13d" providerId="ADAL" clId="{0A05B78A-E498-4FBE-ABA1-3BA1FC5C706D}" dt="2021-05-11T11:00:10.265" v="920" actId="478"/>
          <ac:spMkLst>
            <pc:docMk/>
            <pc:sldMk cId="537392073" sldId="412"/>
            <ac:spMk id="3" creationId="{9DAD3E9C-167F-4BC8-A344-04D22766EC5B}"/>
          </ac:spMkLst>
        </pc:spChg>
        <pc:spChg chg="add">
          <ac:chgData name="Nita Rikström" userId="524217fa-421e-4944-bcc4-26a00419e13d" providerId="ADAL" clId="{0A05B78A-E498-4FBE-ABA1-3BA1FC5C706D}" dt="2021-05-11T11:00:15.570" v="923" actId="26606"/>
          <ac:spMkLst>
            <pc:docMk/>
            <pc:sldMk cId="537392073" sldId="412"/>
            <ac:spMk id="9" creationId="{87CC2527-562A-4F69-B487-4371E5B243E7}"/>
          </ac:spMkLst>
        </pc:spChg>
        <pc:picChg chg="add mod">
          <ac:chgData name="Nita Rikström" userId="524217fa-421e-4944-bcc4-26a00419e13d" providerId="ADAL" clId="{0A05B78A-E498-4FBE-ABA1-3BA1FC5C706D}" dt="2021-05-11T11:01:08.704" v="1007" actId="1076"/>
          <ac:picMkLst>
            <pc:docMk/>
            <pc:sldMk cId="537392073" sldId="412"/>
            <ac:picMk id="4" creationId="{368FCF8F-A5FA-4605-BDB7-B2992AB54872}"/>
          </ac:picMkLst>
        </pc:picChg>
        <pc:cxnChg chg="add">
          <ac:chgData name="Nita Rikström" userId="524217fa-421e-4944-bcc4-26a00419e13d" providerId="ADAL" clId="{0A05B78A-E498-4FBE-ABA1-3BA1FC5C706D}" dt="2021-05-11T11:00:15.570" v="923" actId="26606"/>
          <ac:cxnSpMkLst>
            <pc:docMk/>
            <pc:sldMk cId="537392073" sldId="412"/>
            <ac:cxnSpMk id="11" creationId="{BCDAEC91-5BCE-4B55-9CC0-43EF94CB734B}"/>
          </ac:cxnSpMkLst>
        </pc:cxnChg>
      </pc:sldChg>
      <pc:sldChg chg="addSp delSp modSp new mod">
        <pc:chgData name="Nita Rikström" userId="524217fa-421e-4944-bcc4-26a00419e13d" providerId="ADAL" clId="{0A05B78A-E498-4FBE-ABA1-3BA1FC5C706D}" dt="2021-05-11T12:49:47.233" v="1191" actId="1076"/>
        <pc:sldMkLst>
          <pc:docMk/>
          <pc:sldMk cId="2609125123" sldId="412"/>
        </pc:sldMkLst>
        <pc:spChg chg="del">
          <ac:chgData name="Nita Rikström" userId="524217fa-421e-4944-bcc4-26a00419e13d" providerId="ADAL" clId="{0A05B78A-E498-4FBE-ABA1-3BA1FC5C706D}" dt="2021-05-11T11:01:21.438" v="1010" actId="478"/>
          <ac:spMkLst>
            <pc:docMk/>
            <pc:sldMk cId="2609125123" sldId="412"/>
            <ac:spMk id="2" creationId="{CFC8BD57-A9F5-4355-A35D-44FBEF5412AC}"/>
          </ac:spMkLst>
        </pc:spChg>
        <pc:spChg chg="del">
          <ac:chgData name="Nita Rikström" userId="524217fa-421e-4944-bcc4-26a00419e13d" providerId="ADAL" clId="{0A05B78A-E498-4FBE-ABA1-3BA1FC5C706D}" dt="2021-05-11T11:01:23.082" v="1011" actId="478"/>
          <ac:spMkLst>
            <pc:docMk/>
            <pc:sldMk cId="2609125123" sldId="412"/>
            <ac:spMk id="3" creationId="{DEAB72A7-CD6A-462A-BD5B-774A354D5B15}"/>
          </ac:spMkLst>
        </pc:spChg>
        <pc:spChg chg="add del">
          <ac:chgData name="Nita Rikström" userId="524217fa-421e-4944-bcc4-26a00419e13d" providerId="ADAL" clId="{0A05B78A-E498-4FBE-ABA1-3BA1FC5C706D}" dt="2021-05-11T11:24:45.006" v="1117" actId="22"/>
          <ac:spMkLst>
            <pc:docMk/>
            <pc:sldMk cId="2609125123" sldId="412"/>
            <ac:spMk id="6" creationId="{DA21982B-19DC-4AD6-9585-AA7F5328BE9D}"/>
          </ac:spMkLst>
        </pc:spChg>
        <pc:graphicFrameChg chg="add mod">
          <ac:chgData name="Nita Rikström" userId="524217fa-421e-4944-bcc4-26a00419e13d" providerId="ADAL" clId="{0A05B78A-E498-4FBE-ABA1-3BA1FC5C706D}" dt="2021-05-11T11:25:11.217" v="1137" actId="1076"/>
          <ac:graphicFrameMkLst>
            <pc:docMk/>
            <pc:sldMk cId="2609125123" sldId="412"/>
            <ac:graphicFrameMk id="7" creationId="{62297161-75ED-45A2-A793-02A2BA3993B7}"/>
          </ac:graphicFrameMkLst>
        </pc:graphicFrameChg>
        <pc:picChg chg="add mod">
          <ac:chgData name="Nita Rikström" userId="524217fa-421e-4944-bcc4-26a00419e13d" providerId="ADAL" clId="{0A05B78A-E498-4FBE-ABA1-3BA1FC5C706D}" dt="2021-05-11T11:01:29.444" v="1015" actId="1076"/>
          <ac:picMkLst>
            <pc:docMk/>
            <pc:sldMk cId="2609125123" sldId="412"/>
            <ac:picMk id="4" creationId="{3058FA83-17D6-400F-A882-EE24910F9AC3}"/>
          </ac:picMkLst>
        </pc:picChg>
        <pc:picChg chg="add mod modCrop">
          <ac:chgData name="Nita Rikström" userId="524217fa-421e-4944-bcc4-26a00419e13d" providerId="ADAL" clId="{0A05B78A-E498-4FBE-ABA1-3BA1FC5C706D}" dt="2021-05-11T12:49:47.233" v="1191" actId="1076"/>
          <ac:picMkLst>
            <pc:docMk/>
            <pc:sldMk cId="2609125123" sldId="412"/>
            <ac:picMk id="8" creationId="{8B3D6044-8A0F-4531-853B-6BB836BD04AE}"/>
          </ac:picMkLst>
        </pc:picChg>
      </pc:sldChg>
      <pc:sldChg chg="addSp delSp modSp new mod">
        <pc:chgData name="Nita Rikström" userId="524217fa-421e-4944-bcc4-26a00419e13d" providerId="ADAL" clId="{0A05B78A-E498-4FBE-ABA1-3BA1FC5C706D}" dt="2021-05-11T13:04:07.236" v="1279" actId="1076"/>
        <pc:sldMkLst>
          <pc:docMk/>
          <pc:sldMk cId="2924244301" sldId="413"/>
        </pc:sldMkLst>
        <pc:spChg chg="mod">
          <ac:chgData name="Nita Rikström" userId="524217fa-421e-4944-bcc4-26a00419e13d" providerId="ADAL" clId="{0A05B78A-E498-4FBE-ABA1-3BA1FC5C706D}" dt="2021-05-11T12:33:16.859" v="1139" actId="20577"/>
          <ac:spMkLst>
            <pc:docMk/>
            <pc:sldMk cId="2924244301" sldId="413"/>
            <ac:spMk id="2" creationId="{4B7CAF51-B164-43F0-97AF-8410EEA1DD30}"/>
          </ac:spMkLst>
        </pc:spChg>
        <pc:spChg chg="del">
          <ac:chgData name="Nita Rikström" userId="524217fa-421e-4944-bcc4-26a00419e13d" providerId="ADAL" clId="{0A05B78A-E498-4FBE-ABA1-3BA1FC5C706D}" dt="2021-05-11T11:17:12.989" v="1050" actId="478"/>
          <ac:spMkLst>
            <pc:docMk/>
            <pc:sldMk cId="2924244301" sldId="413"/>
            <ac:spMk id="3" creationId="{44A063CC-FD7E-4509-8191-AD21DB1827AF}"/>
          </ac:spMkLst>
        </pc:spChg>
        <pc:graphicFrameChg chg="add del modGraphic">
          <ac:chgData name="Nita Rikström" userId="524217fa-421e-4944-bcc4-26a00419e13d" providerId="ADAL" clId="{0A05B78A-E498-4FBE-ABA1-3BA1FC5C706D}" dt="2021-05-11T11:19:58.489" v="1052" actId="1032"/>
          <ac:graphicFrameMkLst>
            <pc:docMk/>
            <pc:sldMk cId="2924244301" sldId="413"/>
            <ac:graphicFrameMk id="4" creationId="{6DB57414-A1F0-4230-A81C-C468519D347F}"/>
          </ac:graphicFrameMkLst>
        </pc:graphicFrameChg>
        <pc:graphicFrameChg chg="add del mod modGraphic">
          <ac:chgData name="Nita Rikström" userId="524217fa-421e-4944-bcc4-26a00419e13d" providerId="ADAL" clId="{0A05B78A-E498-4FBE-ABA1-3BA1FC5C706D}" dt="2021-05-11T11:22:03.713" v="1060" actId="478"/>
          <ac:graphicFrameMkLst>
            <pc:docMk/>
            <pc:sldMk cId="2924244301" sldId="413"/>
            <ac:graphicFrameMk id="5" creationId="{070DCD49-EC17-4049-809F-0ABAC0E24584}"/>
          </ac:graphicFrameMkLst>
        </pc:graphicFrameChg>
        <pc:graphicFrameChg chg="add mod modGraphic">
          <ac:chgData name="Nita Rikström" userId="524217fa-421e-4944-bcc4-26a00419e13d" providerId="ADAL" clId="{0A05B78A-E498-4FBE-ABA1-3BA1FC5C706D}" dt="2021-05-11T11:24:18.349" v="1112" actId="1076"/>
          <ac:graphicFrameMkLst>
            <pc:docMk/>
            <pc:sldMk cId="2924244301" sldId="413"/>
            <ac:graphicFrameMk id="6" creationId="{BEF9372D-A34F-4EDB-9235-D384593C1234}"/>
          </ac:graphicFrameMkLst>
        </pc:graphicFrameChg>
        <pc:picChg chg="add del mod">
          <ac:chgData name="Nita Rikström" userId="524217fa-421e-4944-bcc4-26a00419e13d" providerId="ADAL" clId="{0A05B78A-E498-4FBE-ABA1-3BA1FC5C706D}" dt="2021-05-11T13:04:00.067" v="1276" actId="21"/>
          <ac:picMkLst>
            <pc:docMk/>
            <pc:sldMk cId="2924244301" sldId="413"/>
            <ac:picMk id="8" creationId="{189E6096-6090-42D6-B319-3774FBB24108}"/>
          </ac:picMkLst>
        </pc:picChg>
        <pc:picChg chg="add mod">
          <ac:chgData name="Nita Rikström" userId="524217fa-421e-4944-bcc4-26a00419e13d" providerId="ADAL" clId="{0A05B78A-E498-4FBE-ABA1-3BA1FC5C706D}" dt="2021-05-11T13:04:07.236" v="1279" actId="1076"/>
          <ac:picMkLst>
            <pc:docMk/>
            <pc:sldMk cId="2924244301" sldId="413"/>
            <ac:picMk id="10" creationId="{3F8DDEB4-DE82-4881-B911-1190DEEB82A6}"/>
          </ac:picMkLst>
        </pc:picChg>
        <pc:picChg chg="add del mod">
          <ac:chgData name="Nita Rikström" userId="524217fa-421e-4944-bcc4-26a00419e13d" providerId="ADAL" clId="{0A05B78A-E498-4FBE-ABA1-3BA1FC5C706D}" dt="2021-05-11T13:01:15.814" v="1251" actId="21"/>
          <ac:picMkLst>
            <pc:docMk/>
            <pc:sldMk cId="2924244301" sldId="413"/>
            <ac:picMk id="12" creationId="{5AE6BF97-C774-4FFA-B2B2-21552B918841}"/>
          </ac:picMkLst>
        </pc:picChg>
      </pc:sldChg>
      <pc:sldChg chg="addSp modSp new mod">
        <pc:chgData name="Nita Rikström" userId="524217fa-421e-4944-bcc4-26a00419e13d" providerId="ADAL" clId="{0A05B78A-E498-4FBE-ABA1-3BA1FC5C706D}" dt="2021-05-11T12:38:15.043" v="1148" actId="14100"/>
        <pc:sldMkLst>
          <pc:docMk/>
          <pc:sldMk cId="3759086206" sldId="414"/>
        </pc:sldMkLst>
        <pc:spChg chg="add mod">
          <ac:chgData name="Nita Rikström" userId="524217fa-421e-4944-bcc4-26a00419e13d" providerId="ADAL" clId="{0A05B78A-E498-4FBE-ABA1-3BA1FC5C706D}" dt="2021-05-11T12:38:15.043" v="1148" actId="14100"/>
          <ac:spMkLst>
            <pc:docMk/>
            <pc:sldMk cId="3759086206" sldId="414"/>
            <ac:spMk id="6" creationId="{A9BD9B11-62CF-4DA5-B1B6-3F2E2899243C}"/>
          </ac:spMkLst>
        </pc:spChg>
        <pc:picChg chg="add mod">
          <ac:chgData name="Nita Rikström" userId="524217fa-421e-4944-bcc4-26a00419e13d" providerId="ADAL" clId="{0A05B78A-E498-4FBE-ABA1-3BA1FC5C706D}" dt="2021-05-11T12:35:10.112" v="1144" actId="14100"/>
          <ac:picMkLst>
            <pc:docMk/>
            <pc:sldMk cId="3759086206" sldId="414"/>
            <ac:picMk id="5" creationId="{1B213756-6198-4A67-88F9-D6B5BFDCC40B}"/>
          </ac:picMkLst>
        </pc:picChg>
      </pc:sldChg>
      <pc:sldChg chg="addSp delSp modSp add mod modNotesTx">
        <pc:chgData name="Nita Rikström" userId="524217fa-421e-4944-bcc4-26a00419e13d" providerId="ADAL" clId="{0A05B78A-E498-4FBE-ABA1-3BA1FC5C706D}" dt="2021-05-12T10:48:51.743" v="1295"/>
        <pc:sldMkLst>
          <pc:docMk/>
          <pc:sldMk cId="2182309602" sldId="415"/>
        </pc:sldMkLst>
        <pc:spChg chg="del">
          <ac:chgData name="Nita Rikström" userId="524217fa-421e-4944-bcc4-26a00419e13d" providerId="ADAL" clId="{0A05B78A-E498-4FBE-ABA1-3BA1FC5C706D}" dt="2021-05-11T12:39:28.246" v="1152" actId="478"/>
          <ac:spMkLst>
            <pc:docMk/>
            <pc:sldMk cId="2182309602" sldId="415"/>
            <ac:spMk id="2" creationId="{4B7CAF51-B164-43F0-97AF-8410EEA1DD30}"/>
          </ac:spMkLst>
        </pc:spChg>
        <pc:spChg chg="add del mod">
          <ac:chgData name="Nita Rikström" userId="524217fa-421e-4944-bcc4-26a00419e13d" providerId="ADAL" clId="{0A05B78A-E498-4FBE-ABA1-3BA1FC5C706D}" dt="2021-05-11T12:39:31.343" v="1153" actId="478"/>
          <ac:spMkLst>
            <pc:docMk/>
            <pc:sldMk cId="2182309602" sldId="415"/>
            <ac:spMk id="4" creationId="{E0B9C4A9-1846-4741-8CE4-CF12E6225252}"/>
          </ac:spMkLst>
        </pc:spChg>
        <pc:spChg chg="add del mod">
          <ac:chgData name="Nita Rikström" userId="524217fa-421e-4944-bcc4-26a00419e13d" providerId="ADAL" clId="{0A05B78A-E498-4FBE-ABA1-3BA1FC5C706D}" dt="2021-05-12T10:48:49.638" v="1294" actId="478"/>
          <ac:spMkLst>
            <pc:docMk/>
            <pc:sldMk cId="2182309602" sldId="415"/>
            <ac:spMk id="7" creationId="{E39BC712-8ABF-4036-BFBE-05306BB54C2D}"/>
          </ac:spMkLst>
        </pc:spChg>
        <pc:graphicFrameChg chg="mod">
          <ac:chgData name="Nita Rikström" userId="524217fa-421e-4944-bcc4-26a00419e13d" providerId="ADAL" clId="{0A05B78A-E498-4FBE-ABA1-3BA1FC5C706D}" dt="2021-05-11T13:05:15.396" v="1284" actId="1076"/>
          <ac:graphicFrameMkLst>
            <pc:docMk/>
            <pc:sldMk cId="2182309602" sldId="415"/>
            <ac:graphicFrameMk id="6" creationId="{BEF9372D-A34F-4EDB-9235-D384593C1234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76633-8046-4540-A584-33D54DADA1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B74ED47-CE67-4F3C-8A7D-0C112506D35E}">
      <dgm:prSet phldrT="[Teksti]"/>
      <dgm:spPr/>
      <dgm:t>
        <a:bodyPr/>
        <a:lstStyle/>
        <a:p>
          <a:r>
            <a:rPr lang="fi-FI" dirty="0"/>
            <a:t>Pauliina Lius</a:t>
          </a:r>
        </a:p>
      </dgm:t>
    </dgm:pt>
    <dgm:pt modelId="{B829DF7C-94B8-4E35-B7FC-5B6B1CD58B34}" type="parTrans" cxnId="{9A922B3F-9750-46BC-8C1E-659DE529E49F}">
      <dgm:prSet/>
      <dgm:spPr/>
      <dgm:t>
        <a:bodyPr/>
        <a:lstStyle/>
        <a:p>
          <a:endParaRPr lang="fi-FI"/>
        </a:p>
      </dgm:t>
    </dgm:pt>
    <dgm:pt modelId="{04EB92B8-C17E-4850-8E21-AD5C1D5CE579}" type="sibTrans" cxnId="{9A922B3F-9750-46BC-8C1E-659DE529E49F}">
      <dgm:prSet/>
      <dgm:spPr/>
      <dgm:t>
        <a:bodyPr/>
        <a:lstStyle/>
        <a:p>
          <a:endParaRPr lang="fi-FI"/>
        </a:p>
      </dgm:t>
    </dgm:pt>
    <dgm:pt modelId="{695A5DA8-4F2A-4C63-A134-F185CAD7F513}" type="pres">
      <dgm:prSet presAssocID="{F9976633-8046-4540-A584-33D54DADA14F}" presName="linearFlow" presStyleCnt="0">
        <dgm:presLayoutVars>
          <dgm:dir/>
          <dgm:resizeHandles val="exact"/>
        </dgm:presLayoutVars>
      </dgm:prSet>
      <dgm:spPr/>
    </dgm:pt>
    <dgm:pt modelId="{6DCAD3A7-40CA-4D27-85BE-854F514EFDB7}" type="pres">
      <dgm:prSet presAssocID="{1B74ED47-CE67-4F3C-8A7D-0C112506D35E}" presName="composite" presStyleCnt="0"/>
      <dgm:spPr/>
    </dgm:pt>
    <dgm:pt modelId="{00301200-F171-485C-97FD-C6C89D7AE75A}" type="pres">
      <dgm:prSet presAssocID="{1B74ED47-CE67-4F3C-8A7D-0C112506D35E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 tasaisella täytöllä"/>
        </a:ext>
      </dgm:extLst>
    </dgm:pt>
    <dgm:pt modelId="{9BB4E4E0-4FC6-4AD9-85EE-4B10ED0AFB90}" type="pres">
      <dgm:prSet presAssocID="{1B74ED47-CE67-4F3C-8A7D-0C112506D35E}" presName="txShp" presStyleLbl="node1" presStyleIdx="0" presStyleCnt="1">
        <dgm:presLayoutVars>
          <dgm:bulletEnabled val="1"/>
        </dgm:presLayoutVars>
      </dgm:prSet>
      <dgm:spPr/>
    </dgm:pt>
  </dgm:ptLst>
  <dgm:cxnLst>
    <dgm:cxn modelId="{9A922B3F-9750-46BC-8C1E-659DE529E49F}" srcId="{F9976633-8046-4540-A584-33D54DADA14F}" destId="{1B74ED47-CE67-4F3C-8A7D-0C112506D35E}" srcOrd="0" destOrd="0" parTransId="{B829DF7C-94B8-4E35-B7FC-5B6B1CD58B34}" sibTransId="{04EB92B8-C17E-4850-8E21-AD5C1D5CE579}"/>
    <dgm:cxn modelId="{E928F49C-5CCD-46A7-90F9-BA00402D3AEF}" type="presOf" srcId="{F9976633-8046-4540-A584-33D54DADA14F}" destId="{695A5DA8-4F2A-4C63-A134-F185CAD7F513}" srcOrd="0" destOrd="0" presId="urn:microsoft.com/office/officeart/2005/8/layout/vList3"/>
    <dgm:cxn modelId="{4ED6A8ED-AD3D-435D-B023-387F1ED40FB4}" type="presOf" srcId="{1B74ED47-CE67-4F3C-8A7D-0C112506D35E}" destId="{9BB4E4E0-4FC6-4AD9-85EE-4B10ED0AFB90}" srcOrd="0" destOrd="0" presId="urn:microsoft.com/office/officeart/2005/8/layout/vList3"/>
    <dgm:cxn modelId="{0C217322-AAA4-4824-8F74-5C4D606CA882}" type="presParOf" srcId="{695A5DA8-4F2A-4C63-A134-F185CAD7F513}" destId="{6DCAD3A7-40CA-4D27-85BE-854F514EFDB7}" srcOrd="0" destOrd="0" presId="urn:microsoft.com/office/officeart/2005/8/layout/vList3"/>
    <dgm:cxn modelId="{5E9C9A6E-AA1A-49AB-BC1E-3606A04B287A}" type="presParOf" srcId="{6DCAD3A7-40CA-4D27-85BE-854F514EFDB7}" destId="{00301200-F171-485C-97FD-C6C89D7AE75A}" srcOrd="0" destOrd="0" presId="urn:microsoft.com/office/officeart/2005/8/layout/vList3"/>
    <dgm:cxn modelId="{0F241C56-3139-4E13-8B8F-A907377D0D17}" type="presParOf" srcId="{6DCAD3A7-40CA-4D27-85BE-854F514EFDB7}" destId="{9BB4E4E0-4FC6-4AD9-85EE-4B10ED0AFB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76633-8046-4540-A584-33D54DADA1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B74ED47-CE67-4F3C-8A7D-0C112506D35E}">
      <dgm:prSet phldrT="[Teksti]"/>
      <dgm:spPr/>
      <dgm:t>
        <a:bodyPr/>
        <a:lstStyle/>
        <a:p>
          <a:r>
            <a:rPr lang="fi-FI" dirty="0"/>
            <a:t>Noora Torkkeli</a:t>
          </a:r>
        </a:p>
      </dgm:t>
    </dgm:pt>
    <dgm:pt modelId="{B829DF7C-94B8-4E35-B7FC-5B6B1CD58B34}" type="parTrans" cxnId="{9A922B3F-9750-46BC-8C1E-659DE529E49F}">
      <dgm:prSet/>
      <dgm:spPr/>
      <dgm:t>
        <a:bodyPr/>
        <a:lstStyle/>
        <a:p>
          <a:endParaRPr lang="fi-FI"/>
        </a:p>
      </dgm:t>
    </dgm:pt>
    <dgm:pt modelId="{04EB92B8-C17E-4850-8E21-AD5C1D5CE579}" type="sibTrans" cxnId="{9A922B3F-9750-46BC-8C1E-659DE529E49F}">
      <dgm:prSet/>
      <dgm:spPr/>
      <dgm:t>
        <a:bodyPr/>
        <a:lstStyle/>
        <a:p>
          <a:endParaRPr lang="fi-FI"/>
        </a:p>
      </dgm:t>
    </dgm:pt>
    <dgm:pt modelId="{3479A20D-3111-4A3C-829E-91E8D30E6558}">
      <dgm:prSet phldrT="[Teksti]"/>
      <dgm:spPr/>
      <dgm:t>
        <a:bodyPr/>
        <a:lstStyle/>
        <a:p>
          <a:r>
            <a:rPr lang="fi-FI" dirty="0"/>
            <a:t>Eetu Vitikainen</a:t>
          </a:r>
        </a:p>
      </dgm:t>
    </dgm:pt>
    <dgm:pt modelId="{AFABADC8-7CD9-4AD1-A612-A947E97F4AE5}" type="parTrans" cxnId="{BCF5ACB3-10C6-4D3E-88C7-3C834B3867A8}">
      <dgm:prSet/>
      <dgm:spPr/>
      <dgm:t>
        <a:bodyPr/>
        <a:lstStyle/>
        <a:p>
          <a:endParaRPr lang="fi-FI"/>
        </a:p>
      </dgm:t>
    </dgm:pt>
    <dgm:pt modelId="{45BC52CE-6285-438E-826D-5A07573053BA}" type="sibTrans" cxnId="{BCF5ACB3-10C6-4D3E-88C7-3C834B3867A8}">
      <dgm:prSet/>
      <dgm:spPr/>
      <dgm:t>
        <a:bodyPr/>
        <a:lstStyle/>
        <a:p>
          <a:endParaRPr lang="fi-FI"/>
        </a:p>
      </dgm:t>
    </dgm:pt>
    <dgm:pt modelId="{5D80D93E-19F4-41FA-87E2-CD26396AA60F}">
      <dgm:prSet phldrT="[Teksti]"/>
      <dgm:spPr/>
      <dgm:t>
        <a:bodyPr/>
        <a:lstStyle/>
        <a:p>
          <a:r>
            <a:rPr lang="fi-FI" dirty="0"/>
            <a:t>Jenni Virta</a:t>
          </a:r>
        </a:p>
      </dgm:t>
    </dgm:pt>
    <dgm:pt modelId="{B81703F8-4A2A-4863-903E-AB3F7C9508D3}" type="parTrans" cxnId="{A79C6AD4-D2FD-4E66-A9D6-38A80030100D}">
      <dgm:prSet/>
      <dgm:spPr/>
      <dgm:t>
        <a:bodyPr/>
        <a:lstStyle/>
        <a:p>
          <a:endParaRPr lang="fi-FI"/>
        </a:p>
      </dgm:t>
    </dgm:pt>
    <dgm:pt modelId="{923F9AF1-4C17-46DA-94DD-3864B60A48CB}" type="sibTrans" cxnId="{A79C6AD4-D2FD-4E66-A9D6-38A80030100D}">
      <dgm:prSet/>
      <dgm:spPr/>
      <dgm:t>
        <a:bodyPr/>
        <a:lstStyle/>
        <a:p>
          <a:endParaRPr lang="fi-FI"/>
        </a:p>
      </dgm:t>
    </dgm:pt>
    <dgm:pt modelId="{695A5DA8-4F2A-4C63-A134-F185CAD7F513}" type="pres">
      <dgm:prSet presAssocID="{F9976633-8046-4540-A584-33D54DADA14F}" presName="linearFlow" presStyleCnt="0">
        <dgm:presLayoutVars>
          <dgm:dir/>
          <dgm:resizeHandles val="exact"/>
        </dgm:presLayoutVars>
      </dgm:prSet>
      <dgm:spPr/>
    </dgm:pt>
    <dgm:pt modelId="{6DCAD3A7-40CA-4D27-85BE-854F514EFDB7}" type="pres">
      <dgm:prSet presAssocID="{1B74ED47-CE67-4F3C-8A7D-0C112506D35E}" presName="composite" presStyleCnt="0"/>
      <dgm:spPr/>
    </dgm:pt>
    <dgm:pt modelId="{00301200-F171-485C-97FD-C6C89D7AE75A}" type="pres">
      <dgm:prSet presAssocID="{1B74ED47-CE67-4F3C-8A7D-0C112506D35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 tasaisella täytöllä"/>
        </a:ext>
      </dgm:extLst>
    </dgm:pt>
    <dgm:pt modelId="{9BB4E4E0-4FC6-4AD9-85EE-4B10ED0AFB90}" type="pres">
      <dgm:prSet presAssocID="{1B74ED47-CE67-4F3C-8A7D-0C112506D35E}" presName="txShp" presStyleLbl="node1" presStyleIdx="0" presStyleCnt="3">
        <dgm:presLayoutVars>
          <dgm:bulletEnabled val="1"/>
        </dgm:presLayoutVars>
      </dgm:prSet>
      <dgm:spPr/>
    </dgm:pt>
    <dgm:pt modelId="{A5BF9883-64A0-4FB0-89EA-83E899A879DF}" type="pres">
      <dgm:prSet presAssocID="{04EB92B8-C17E-4850-8E21-AD5C1D5CE579}" presName="spacing" presStyleCnt="0"/>
      <dgm:spPr/>
    </dgm:pt>
    <dgm:pt modelId="{BC09956F-7F44-477F-830F-3D193D005724}" type="pres">
      <dgm:prSet presAssocID="{3479A20D-3111-4A3C-829E-91E8D30E6558}" presName="composite" presStyleCnt="0"/>
      <dgm:spPr/>
    </dgm:pt>
    <dgm:pt modelId="{BC7A4FFF-36E3-480C-81D2-2C4F853AA4E1}" type="pres">
      <dgm:prSet presAssocID="{3479A20D-3111-4A3C-829E-91E8D30E6558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 tasaisella täytöllä"/>
        </a:ext>
      </dgm:extLst>
    </dgm:pt>
    <dgm:pt modelId="{32A144AC-D238-4F99-BBCA-67F74BC0C8AE}" type="pres">
      <dgm:prSet presAssocID="{3479A20D-3111-4A3C-829E-91E8D30E6558}" presName="txShp" presStyleLbl="node1" presStyleIdx="1" presStyleCnt="3">
        <dgm:presLayoutVars>
          <dgm:bulletEnabled val="1"/>
        </dgm:presLayoutVars>
      </dgm:prSet>
      <dgm:spPr/>
    </dgm:pt>
    <dgm:pt modelId="{87D42C77-07F7-481E-9291-13151D3D9182}" type="pres">
      <dgm:prSet presAssocID="{45BC52CE-6285-438E-826D-5A07573053BA}" presName="spacing" presStyleCnt="0"/>
      <dgm:spPr/>
    </dgm:pt>
    <dgm:pt modelId="{D7979949-46DC-4429-9357-30CA9216118D}" type="pres">
      <dgm:prSet presAssocID="{5D80D93E-19F4-41FA-87E2-CD26396AA60F}" presName="composite" presStyleCnt="0"/>
      <dgm:spPr/>
    </dgm:pt>
    <dgm:pt modelId="{7E5A7453-179E-4318-9B18-958CCF073491}" type="pres">
      <dgm:prSet presAssocID="{5D80D93E-19F4-41FA-87E2-CD26396AA60F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 tasaisella täytöllä"/>
        </a:ext>
      </dgm:extLst>
    </dgm:pt>
    <dgm:pt modelId="{6D0085DC-F52D-4AC6-BF4F-636E09C779A6}" type="pres">
      <dgm:prSet presAssocID="{5D80D93E-19F4-41FA-87E2-CD26396AA60F}" presName="txShp" presStyleLbl="node1" presStyleIdx="2" presStyleCnt="3">
        <dgm:presLayoutVars>
          <dgm:bulletEnabled val="1"/>
        </dgm:presLayoutVars>
      </dgm:prSet>
      <dgm:spPr/>
    </dgm:pt>
  </dgm:ptLst>
  <dgm:cxnLst>
    <dgm:cxn modelId="{7996F01A-6219-4059-AF0C-070E05BE9285}" type="presOf" srcId="{3479A20D-3111-4A3C-829E-91E8D30E6558}" destId="{32A144AC-D238-4F99-BBCA-67F74BC0C8AE}" srcOrd="0" destOrd="0" presId="urn:microsoft.com/office/officeart/2005/8/layout/vList3"/>
    <dgm:cxn modelId="{9A922B3F-9750-46BC-8C1E-659DE529E49F}" srcId="{F9976633-8046-4540-A584-33D54DADA14F}" destId="{1B74ED47-CE67-4F3C-8A7D-0C112506D35E}" srcOrd="0" destOrd="0" parTransId="{B829DF7C-94B8-4E35-B7FC-5B6B1CD58B34}" sibTransId="{04EB92B8-C17E-4850-8E21-AD5C1D5CE579}"/>
    <dgm:cxn modelId="{E8B02B65-F8F4-43E1-8607-DE121E532F1C}" type="presOf" srcId="{5D80D93E-19F4-41FA-87E2-CD26396AA60F}" destId="{6D0085DC-F52D-4AC6-BF4F-636E09C779A6}" srcOrd="0" destOrd="0" presId="urn:microsoft.com/office/officeart/2005/8/layout/vList3"/>
    <dgm:cxn modelId="{E928F49C-5CCD-46A7-90F9-BA00402D3AEF}" type="presOf" srcId="{F9976633-8046-4540-A584-33D54DADA14F}" destId="{695A5DA8-4F2A-4C63-A134-F185CAD7F513}" srcOrd="0" destOrd="0" presId="urn:microsoft.com/office/officeart/2005/8/layout/vList3"/>
    <dgm:cxn modelId="{BCF5ACB3-10C6-4D3E-88C7-3C834B3867A8}" srcId="{F9976633-8046-4540-A584-33D54DADA14F}" destId="{3479A20D-3111-4A3C-829E-91E8D30E6558}" srcOrd="1" destOrd="0" parTransId="{AFABADC8-7CD9-4AD1-A612-A947E97F4AE5}" sibTransId="{45BC52CE-6285-438E-826D-5A07573053BA}"/>
    <dgm:cxn modelId="{A79C6AD4-D2FD-4E66-A9D6-38A80030100D}" srcId="{F9976633-8046-4540-A584-33D54DADA14F}" destId="{5D80D93E-19F4-41FA-87E2-CD26396AA60F}" srcOrd="2" destOrd="0" parTransId="{B81703F8-4A2A-4863-903E-AB3F7C9508D3}" sibTransId="{923F9AF1-4C17-46DA-94DD-3864B60A48CB}"/>
    <dgm:cxn modelId="{4ED6A8ED-AD3D-435D-B023-387F1ED40FB4}" type="presOf" srcId="{1B74ED47-CE67-4F3C-8A7D-0C112506D35E}" destId="{9BB4E4E0-4FC6-4AD9-85EE-4B10ED0AFB90}" srcOrd="0" destOrd="0" presId="urn:microsoft.com/office/officeart/2005/8/layout/vList3"/>
    <dgm:cxn modelId="{0C217322-AAA4-4824-8F74-5C4D606CA882}" type="presParOf" srcId="{695A5DA8-4F2A-4C63-A134-F185CAD7F513}" destId="{6DCAD3A7-40CA-4D27-85BE-854F514EFDB7}" srcOrd="0" destOrd="0" presId="urn:microsoft.com/office/officeart/2005/8/layout/vList3"/>
    <dgm:cxn modelId="{5E9C9A6E-AA1A-49AB-BC1E-3606A04B287A}" type="presParOf" srcId="{6DCAD3A7-40CA-4D27-85BE-854F514EFDB7}" destId="{00301200-F171-485C-97FD-C6C89D7AE75A}" srcOrd="0" destOrd="0" presId="urn:microsoft.com/office/officeart/2005/8/layout/vList3"/>
    <dgm:cxn modelId="{0F241C56-3139-4E13-8B8F-A907377D0D17}" type="presParOf" srcId="{6DCAD3A7-40CA-4D27-85BE-854F514EFDB7}" destId="{9BB4E4E0-4FC6-4AD9-85EE-4B10ED0AFB90}" srcOrd="1" destOrd="0" presId="urn:microsoft.com/office/officeart/2005/8/layout/vList3"/>
    <dgm:cxn modelId="{3F5AF2DC-626E-448F-AA6F-5FCF5491F3EF}" type="presParOf" srcId="{695A5DA8-4F2A-4C63-A134-F185CAD7F513}" destId="{A5BF9883-64A0-4FB0-89EA-83E899A879DF}" srcOrd="1" destOrd="0" presId="urn:microsoft.com/office/officeart/2005/8/layout/vList3"/>
    <dgm:cxn modelId="{C1DA7E73-8A81-429B-90E4-7F7F12E3F749}" type="presParOf" srcId="{695A5DA8-4F2A-4C63-A134-F185CAD7F513}" destId="{BC09956F-7F44-477F-830F-3D193D005724}" srcOrd="2" destOrd="0" presId="urn:microsoft.com/office/officeart/2005/8/layout/vList3"/>
    <dgm:cxn modelId="{1C585B8D-3776-4564-A5FE-5029B4802B57}" type="presParOf" srcId="{BC09956F-7F44-477F-830F-3D193D005724}" destId="{BC7A4FFF-36E3-480C-81D2-2C4F853AA4E1}" srcOrd="0" destOrd="0" presId="urn:microsoft.com/office/officeart/2005/8/layout/vList3"/>
    <dgm:cxn modelId="{3537E2B8-757E-4798-B3B3-A95168665824}" type="presParOf" srcId="{BC09956F-7F44-477F-830F-3D193D005724}" destId="{32A144AC-D238-4F99-BBCA-67F74BC0C8AE}" srcOrd="1" destOrd="0" presId="urn:microsoft.com/office/officeart/2005/8/layout/vList3"/>
    <dgm:cxn modelId="{209D71CD-597A-46F1-897D-4F159F7C8B49}" type="presParOf" srcId="{695A5DA8-4F2A-4C63-A134-F185CAD7F513}" destId="{87D42C77-07F7-481E-9291-13151D3D9182}" srcOrd="3" destOrd="0" presId="urn:microsoft.com/office/officeart/2005/8/layout/vList3"/>
    <dgm:cxn modelId="{5EEA5B85-4075-432B-98C9-0366ECF107FF}" type="presParOf" srcId="{695A5DA8-4F2A-4C63-A134-F185CAD7F513}" destId="{D7979949-46DC-4429-9357-30CA9216118D}" srcOrd="4" destOrd="0" presId="urn:microsoft.com/office/officeart/2005/8/layout/vList3"/>
    <dgm:cxn modelId="{ABA5812E-FA12-4BEC-AC2A-1D15909C4781}" type="presParOf" srcId="{D7979949-46DC-4429-9357-30CA9216118D}" destId="{7E5A7453-179E-4318-9B18-958CCF073491}" srcOrd="0" destOrd="0" presId="urn:microsoft.com/office/officeart/2005/8/layout/vList3"/>
    <dgm:cxn modelId="{7D364734-4C98-4D60-B07E-EC3C511A9D31}" type="presParOf" srcId="{D7979949-46DC-4429-9357-30CA9216118D}" destId="{6D0085DC-F52D-4AC6-BF4F-636E09C779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76633-8046-4540-A584-33D54DADA14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B74ED47-CE67-4F3C-8A7D-0C112506D35E}">
      <dgm:prSet phldrT="[Teksti]"/>
      <dgm:spPr/>
      <dgm:t>
        <a:bodyPr/>
        <a:lstStyle/>
        <a:p>
          <a:r>
            <a:rPr lang="fi-FI" dirty="0"/>
            <a:t>Noora Torkkeli</a:t>
          </a:r>
        </a:p>
      </dgm:t>
    </dgm:pt>
    <dgm:pt modelId="{B829DF7C-94B8-4E35-B7FC-5B6B1CD58B34}" type="parTrans" cxnId="{9A922B3F-9750-46BC-8C1E-659DE529E49F}">
      <dgm:prSet/>
      <dgm:spPr/>
      <dgm:t>
        <a:bodyPr/>
        <a:lstStyle/>
        <a:p>
          <a:endParaRPr lang="fi-FI"/>
        </a:p>
      </dgm:t>
    </dgm:pt>
    <dgm:pt modelId="{04EB92B8-C17E-4850-8E21-AD5C1D5CE579}" type="sibTrans" cxnId="{9A922B3F-9750-46BC-8C1E-659DE529E49F}">
      <dgm:prSet/>
      <dgm:spPr/>
      <dgm:t>
        <a:bodyPr/>
        <a:lstStyle/>
        <a:p>
          <a:endParaRPr lang="fi-FI"/>
        </a:p>
      </dgm:t>
    </dgm:pt>
    <dgm:pt modelId="{3479A20D-3111-4A3C-829E-91E8D30E6558}">
      <dgm:prSet phldrT="[Teksti]"/>
      <dgm:spPr/>
      <dgm:t>
        <a:bodyPr/>
        <a:lstStyle/>
        <a:p>
          <a:r>
            <a:rPr lang="fi-FI" dirty="0"/>
            <a:t>Eetu Vitikainen</a:t>
          </a:r>
        </a:p>
      </dgm:t>
    </dgm:pt>
    <dgm:pt modelId="{AFABADC8-7CD9-4AD1-A612-A947E97F4AE5}" type="parTrans" cxnId="{BCF5ACB3-10C6-4D3E-88C7-3C834B3867A8}">
      <dgm:prSet/>
      <dgm:spPr/>
      <dgm:t>
        <a:bodyPr/>
        <a:lstStyle/>
        <a:p>
          <a:endParaRPr lang="fi-FI"/>
        </a:p>
      </dgm:t>
    </dgm:pt>
    <dgm:pt modelId="{45BC52CE-6285-438E-826D-5A07573053BA}" type="sibTrans" cxnId="{BCF5ACB3-10C6-4D3E-88C7-3C834B3867A8}">
      <dgm:prSet/>
      <dgm:spPr/>
      <dgm:t>
        <a:bodyPr/>
        <a:lstStyle/>
        <a:p>
          <a:endParaRPr lang="fi-FI"/>
        </a:p>
      </dgm:t>
    </dgm:pt>
    <dgm:pt modelId="{5D80D93E-19F4-41FA-87E2-CD26396AA60F}">
      <dgm:prSet phldrT="[Teksti]"/>
      <dgm:spPr/>
      <dgm:t>
        <a:bodyPr/>
        <a:lstStyle/>
        <a:p>
          <a:r>
            <a:rPr lang="fi-FI" dirty="0"/>
            <a:t>Jenni Virta</a:t>
          </a:r>
        </a:p>
      </dgm:t>
    </dgm:pt>
    <dgm:pt modelId="{B81703F8-4A2A-4863-903E-AB3F7C9508D3}" type="parTrans" cxnId="{A79C6AD4-D2FD-4E66-A9D6-38A80030100D}">
      <dgm:prSet/>
      <dgm:spPr/>
      <dgm:t>
        <a:bodyPr/>
        <a:lstStyle/>
        <a:p>
          <a:endParaRPr lang="fi-FI"/>
        </a:p>
      </dgm:t>
    </dgm:pt>
    <dgm:pt modelId="{923F9AF1-4C17-46DA-94DD-3864B60A48CB}" type="sibTrans" cxnId="{A79C6AD4-D2FD-4E66-A9D6-38A80030100D}">
      <dgm:prSet/>
      <dgm:spPr/>
      <dgm:t>
        <a:bodyPr/>
        <a:lstStyle/>
        <a:p>
          <a:endParaRPr lang="fi-FI"/>
        </a:p>
      </dgm:t>
    </dgm:pt>
    <dgm:pt modelId="{695A5DA8-4F2A-4C63-A134-F185CAD7F513}" type="pres">
      <dgm:prSet presAssocID="{F9976633-8046-4540-A584-33D54DADA14F}" presName="linearFlow" presStyleCnt="0">
        <dgm:presLayoutVars>
          <dgm:dir/>
          <dgm:resizeHandles val="exact"/>
        </dgm:presLayoutVars>
      </dgm:prSet>
      <dgm:spPr/>
    </dgm:pt>
    <dgm:pt modelId="{6DCAD3A7-40CA-4D27-85BE-854F514EFDB7}" type="pres">
      <dgm:prSet presAssocID="{1B74ED47-CE67-4F3C-8A7D-0C112506D35E}" presName="composite" presStyleCnt="0"/>
      <dgm:spPr/>
    </dgm:pt>
    <dgm:pt modelId="{00301200-F171-485C-97FD-C6C89D7AE75A}" type="pres">
      <dgm:prSet presAssocID="{1B74ED47-CE67-4F3C-8A7D-0C112506D35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 tasaisella täytöllä"/>
        </a:ext>
      </dgm:extLst>
    </dgm:pt>
    <dgm:pt modelId="{9BB4E4E0-4FC6-4AD9-85EE-4B10ED0AFB90}" type="pres">
      <dgm:prSet presAssocID="{1B74ED47-CE67-4F3C-8A7D-0C112506D35E}" presName="txShp" presStyleLbl="node1" presStyleIdx="0" presStyleCnt="3">
        <dgm:presLayoutVars>
          <dgm:bulletEnabled val="1"/>
        </dgm:presLayoutVars>
      </dgm:prSet>
      <dgm:spPr/>
    </dgm:pt>
    <dgm:pt modelId="{A5BF9883-64A0-4FB0-89EA-83E899A879DF}" type="pres">
      <dgm:prSet presAssocID="{04EB92B8-C17E-4850-8E21-AD5C1D5CE579}" presName="spacing" presStyleCnt="0"/>
      <dgm:spPr/>
    </dgm:pt>
    <dgm:pt modelId="{BC09956F-7F44-477F-830F-3D193D005724}" type="pres">
      <dgm:prSet presAssocID="{3479A20D-3111-4A3C-829E-91E8D30E6558}" presName="composite" presStyleCnt="0"/>
      <dgm:spPr/>
    </dgm:pt>
    <dgm:pt modelId="{BC7A4FFF-36E3-480C-81D2-2C4F853AA4E1}" type="pres">
      <dgm:prSet presAssocID="{3479A20D-3111-4A3C-829E-91E8D30E6558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 tasaisella täytöllä"/>
        </a:ext>
      </dgm:extLst>
    </dgm:pt>
    <dgm:pt modelId="{32A144AC-D238-4F99-BBCA-67F74BC0C8AE}" type="pres">
      <dgm:prSet presAssocID="{3479A20D-3111-4A3C-829E-91E8D30E6558}" presName="txShp" presStyleLbl="node1" presStyleIdx="1" presStyleCnt="3">
        <dgm:presLayoutVars>
          <dgm:bulletEnabled val="1"/>
        </dgm:presLayoutVars>
      </dgm:prSet>
      <dgm:spPr/>
    </dgm:pt>
    <dgm:pt modelId="{87D42C77-07F7-481E-9291-13151D3D9182}" type="pres">
      <dgm:prSet presAssocID="{45BC52CE-6285-438E-826D-5A07573053BA}" presName="spacing" presStyleCnt="0"/>
      <dgm:spPr/>
    </dgm:pt>
    <dgm:pt modelId="{D7979949-46DC-4429-9357-30CA9216118D}" type="pres">
      <dgm:prSet presAssocID="{5D80D93E-19F4-41FA-87E2-CD26396AA60F}" presName="composite" presStyleCnt="0"/>
      <dgm:spPr/>
    </dgm:pt>
    <dgm:pt modelId="{7E5A7453-179E-4318-9B18-958CCF073491}" type="pres">
      <dgm:prSet presAssocID="{5D80D93E-19F4-41FA-87E2-CD26396AA60F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 tasaisella täytöllä"/>
        </a:ext>
      </dgm:extLst>
    </dgm:pt>
    <dgm:pt modelId="{6D0085DC-F52D-4AC6-BF4F-636E09C779A6}" type="pres">
      <dgm:prSet presAssocID="{5D80D93E-19F4-41FA-87E2-CD26396AA60F}" presName="txShp" presStyleLbl="node1" presStyleIdx="2" presStyleCnt="3">
        <dgm:presLayoutVars>
          <dgm:bulletEnabled val="1"/>
        </dgm:presLayoutVars>
      </dgm:prSet>
      <dgm:spPr/>
    </dgm:pt>
  </dgm:ptLst>
  <dgm:cxnLst>
    <dgm:cxn modelId="{7996F01A-6219-4059-AF0C-070E05BE9285}" type="presOf" srcId="{3479A20D-3111-4A3C-829E-91E8D30E6558}" destId="{32A144AC-D238-4F99-BBCA-67F74BC0C8AE}" srcOrd="0" destOrd="0" presId="urn:microsoft.com/office/officeart/2005/8/layout/vList3"/>
    <dgm:cxn modelId="{9A922B3F-9750-46BC-8C1E-659DE529E49F}" srcId="{F9976633-8046-4540-A584-33D54DADA14F}" destId="{1B74ED47-CE67-4F3C-8A7D-0C112506D35E}" srcOrd="0" destOrd="0" parTransId="{B829DF7C-94B8-4E35-B7FC-5B6B1CD58B34}" sibTransId="{04EB92B8-C17E-4850-8E21-AD5C1D5CE579}"/>
    <dgm:cxn modelId="{E8B02B65-F8F4-43E1-8607-DE121E532F1C}" type="presOf" srcId="{5D80D93E-19F4-41FA-87E2-CD26396AA60F}" destId="{6D0085DC-F52D-4AC6-BF4F-636E09C779A6}" srcOrd="0" destOrd="0" presId="urn:microsoft.com/office/officeart/2005/8/layout/vList3"/>
    <dgm:cxn modelId="{E928F49C-5CCD-46A7-90F9-BA00402D3AEF}" type="presOf" srcId="{F9976633-8046-4540-A584-33D54DADA14F}" destId="{695A5DA8-4F2A-4C63-A134-F185CAD7F513}" srcOrd="0" destOrd="0" presId="urn:microsoft.com/office/officeart/2005/8/layout/vList3"/>
    <dgm:cxn modelId="{BCF5ACB3-10C6-4D3E-88C7-3C834B3867A8}" srcId="{F9976633-8046-4540-A584-33D54DADA14F}" destId="{3479A20D-3111-4A3C-829E-91E8D30E6558}" srcOrd="1" destOrd="0" parTransId="{AFABADC8-7CD9-4AD1-A612-A947E97F4AE5}" sibTransId="{45BC52CE-6285-438E-826D-5A07573053BA}"/>
    <dgm:cxn modelId="{A79C6AD4-D2FD-4E66-A9D6-38A80030100D}" srcId="{F9976633-8046-4540-A584-33D54DADA14F}" destId="{5D80D93E-19F4-41FA-87E2-CD26396AA60F}" srcOrd="2" destOrd="0" parTransId="{B81703F8-4A2A-4863-903E-AB3F7C9508D3}" sibTransId="{923F9AF1-4C17-46DA-94DD-3864B60A48CB}"/>
    <dgm:cxn modelId="{4ED6A8ED-AD3D-435D-B023-387F1ED40FB4}" type="presOf" srcId="{1B74ED47-CE67-4F3C-8A7D-0C112506D35E}" destId="{9BB4E4E0-4FC6-4AD9-85EE-4B10ED0AFB90}" srcOrd="0" destOrd="0" presId="urn:microsoft.com/office/officeart/2005/8/layout/vList3"/>
    <dgm:cxn modelId="{0C217322-AAA4-4824-8F74-5C4D606CA882}" type="presParOf" srcId="{695A5DA8-4F2A-4C63-A134-F185CAD7F513}" destId="{6DCAD3A7-40CA-4D27-85BE-854F514EFDB7}" srcOrd="0" destOrd="0" presId="urn:microsoft.com/office/officeart/2005/8/layout/vList3"/>
    <dgm:cxn modelId="{5E9C9A6E-AA1A-49AB-BC1E-3606A04B287A}" type="presParOf" srcId="{6DCAD3A7-40CA-4D27-85BE-854F514EFDB7}" destId="{00301200-F171-485C-97FD-C6C89D7AE75A}" srcOrd="0" destOrd="0" presId="urn:microsoft.com/office/officeart/2005/8/layout/vList3"/>
    <dgm:cxn modelId="{0F241C56-3139-4E13-8B8F-A907377D0D17}" type="presParOf" srcId="{6DCAD3A7-40CA-4D27-85BE-854F514EFDB7}" destId="{9BB4E4E0-4FC6-4AD9-85EE-4B10ED0AFB90}" srcOrd="1" destOrd="0" presId="urn:microsoft.com/office/officeart/2005/8/layout/vList3"/>
    <dgm:cxn modelId="{3F5AF2DC-626E-448F-AA6F-5FCF5491F3EF}" type="presParOf" srcId="{695A5DA8-4F2A-4C63-A134-F185CAD7F513}" destId="{A5BF9883-64A0-4FB0-89EA-83E899A879DF}" srcOrd="1" destOrd="0" presId="urn:microsoft.com/office/officeart/2005/8/layout/vList3"/>
    <dgm:cxn modelId="{C1DA7E73-8A81-429B-90E4-7F7F12E3F749}" type="presParOf" srcId="{695A5DA8-4F2A-4C63-A134-F185CAD7F513}" destId="{BC09956F-7F44-477F-830F-3D193D005724}" srcOrd="2" destOrd="0" presId="urn:microsoft.com/office/officeart/2005/8/layout/vList3"/>
    <dgm:cxn modelId="{1C585B8D-3776-4564-A5FE-5029B4802B57}" type="presParOf" srcId="{BC09956F-7F44-477F-830F-3D193D005724}" destId="{BC7A4FFF-36E3-480C-81D2-2C4F853AA4E1}" srcOrd="0" destOrd="0" presId="urn:microsoft.com/office/officeart/2005/8/layout/vList3"/>
    <dgm:cxn modelId="{3537E2B8-757E-4798-B3B3-A95168665824}" type="presParOf" srcId="{BC09956F-7F44-477F-830F-3D193D005724}" destId="{32A144AC-D238-4F99-BBCA-67F74BC0C8AE}" srcOrd="1" destOrd="0" presId="urn:microsoft.com/office/officeart/2005/8/layout/vList3"/>
    <dgm:cxn modelId="{209D71CD-597A-46F1-897D-4F159F7C8B49}" type="presParOf" srcId="{695A5DA8-4F2A-4C63-A134-F185CAD7F513}" destId="{87D42C77-07F7-481E-9291-13151D3D9182}" srcOrd="3" destOrd="0" presId="urn:microsoft.com/office/officeart/2005/8/layout/vList3"/>
    <dgm:cxn modelId="{5EEA5B85-4075-432B-98C9-0366ECF107FF}" type="presParOf" srcId="{695A5DA8-4F2A-4C63-A134-F185CAD7F513}" destId="{D7979949-46DC-4429-9357-30CA9216118D}" srcOrd="4" destOrd="0" presId="urn:microsoft.com/office/officeart/2005/8/layout/vList3"/>
    <dgm:cxn modelId="{ABA5812E-FA12-4BEC-AC2A-1D15909C4781}" type="presParOf" srcId="{D7979949-46DC-4429-9357-30CA9216118D}" destId="{7E5A7453-179E-4318-9B18-958CCF073491}" srcOrd="0" destOrd="0" presId="urn:microsoft.com/office/officeart/2005/8/layout/vList3"/>
    <dgm:cxn modelId="{7D364734-4C98-4D60-B07E-EC3C511A9D31}" type="presParOf" srcId="{D7979949-46DC-4429-9357-30CA9216118D}" destId="{6D0085DC-F52D-4AC6-BF4F-636E09C779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4E4E0-4FC6-4AD9-85EE-4B10ED0AFB90}">
      <dsp:nvSpPr>
        <dsp:cNvPr id="0" name=""/>
        <dsp:cNvSpPr/>
      </dsp:nvSpPr>
      <dsp:spPr>
        <a:xfrm rot="10800000">
          <a:off x="1343358" y="171227"/>
          <a:ext cx="3555555" cy="1791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845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800" kern="1200" dirty="0"/>
            <a:t>Pauliina Lius</a:t>
          </a:r>
        </a:p>
      </dsp:txBody>
      <dsp:txXfrm rot="10800000">
        <a:off x="1791144" y="171227"/>
        <a:ext cx="3107769" cy="1791144"/>
      </dsp:txXfrm>
    </dsp:sp>
    <dsp:sp modelId="{00301200-F171-485C-97FD-C6C89D7AE75A}">
      <dsp:nvSpPr>
        <dsp:cNvPr id="0" name=""/>
        <dsp:cNvSpPr/>
      </dsp:nvSpPr>
      <dsp:spPr>
        <a:xfrm>
          <a:off x="447786" y="171227"/>
          <a:ext cx="1791144" cy="17911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4E4E0-4FC6-4AD9-85EE-4B10ED0AFB90}">
      <dsp:nvSpPr>
        <dsp:cNvPr id="0" name=""/>
        <dsp:cNvSpPr/>
      </dsp:nvSpPr>
      <dsp:spPr>
        <a:xfrm rot="10800000">
          <a:off x="1444535" y="588"/>
          <a:ext cx="4476115" cy="12683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317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 dirty="0"/>
            <a:t>Noora Torkkeli</a:t>
          </a:r>
        </a:p>
      </dsp:txBody>
      <dsp:txXfrm rot="10800000">
        <a:off x="1761628" y="588"/>
        <a:ext cx="4159022" cy="1268372"/>
      </dsp:txXfrm>
    </dsp:sp>
    <dsp:sp modelId="{00301200-F171-485C-97FD-C6C89D7AE75A}">
      <dsp:nvSpPr>
        <dsp:cNvPr id="0" name=""/>
        <dsp:cNvSpPr/>
      </dsp:nvSpPr>
      <dsp:spPr>
        <a:xfrm>
          <a:off x="810349" y="588"/>
          <a:ext cx="1268372" cy="12683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144AC-D238-4F99-BBCA-67F74BC0C8AE}">
      <dsp:nvSpPr>
        <dsp:cNvPr id="0" name=""/>
        <dsp:cNvSpPr/>
      </dsp:nvSpPr>
      <dsp:spPr>
        <a:xfrm rot="10800000">
          <a:off x="1444535" y="1647580"/>
          <a:ext cx="4476115" cy="12683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317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 dirty="0"/>
            <a:t>Eetu Vitikainen</a:t>
          </a:r>
        </a:p>
      </dsp:txBody>
      <dsp:txXfrm rot="10800000">
        <a:off x="1761628" y="1647580"/>
        <a:ext cx="4159022" cy="1268372"/>
      </dsp:txXfrm>
    </dsp:sp>
    <dsp:sp modelId="{BC7A4FFF-36E3-480C-81D2-2C4F853AA4E1}">
      <dsp:nvSpPr>
        <dsp:cNvPr id="0" name=""/>
        <dsp:cNvSpPr/>
      </dsp:nvSpPr>
      <dsp:spPr>
        <a:xfrm>
          <a:off x="810349" y="1647580"/>
          <a:ext cx="1268372" cy="12683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085DC-F52D-4AC6-BF4F-636E09C779A6}">
      <dsp:nvSpPr>
        <dsp:cNvPr id="0" name=""/>
        <dsp:cNvSpPr/>
      </dsp:nvSpPr>
      <dsp:spPr>
        <a:xfrm rot="10800000">
          <a:off x="1444535" y="3294571"/>
          <a:ext cx="4476115" cy="12683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317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 dirty="0"/>
            <a:t>Jenni Virta</a:t>
          </a:r>
        </a:p>
      </dsp:txBody>
      <dsp:txXfrm rot="10800000">
        <a:off x="1761628" y="3294571"/>
        <a:ext cx="4159022" cy="1268372"/>
      </dsp:txXfrm>
    </dsp:sp>
    <dsp:sp modelId="{7E5A7453-179E-4318-9B18-958CCF073491}">
      <dsp:nvSpPr>
        <dsp:cNvPr id="0" name=""/>
        <dsp:cNvSpPr/>
      </dsp:nvSpPr>
      <dsp:spPr>
        <a:xfrm>
          <a:off x="810349" y="3294571"/>
          <a:ext cx="1268372" cy="12683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4E4E0-4FC6-4AD9-85EE-4B10ED0AFB90}">
      <dsp:nvSpPr>
        <dsp:cNvPr id="0" name=""/>
        <dsp:cNvSpPr/>
      </dsp:nvSpPr>
      <dsp:spPr>
        <a:xfrm rot="10800000">
          <a:off x="1444535" y="588"/>
          <a:ext cx="4476115" cy="12683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317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 dirty="0"/>
            <a:t>Noora Torkkeli</a:t>
          </a:r>
        </a:p>
      </dsp:txBody>
      <dsp:txXfrm rot="10800000">
        <a:off x="1761628" y="588"/>
        <a:ext cx="4159022" cy="1268372"/>
      </dsp:txXfrm>
    </dsp:sp>
    <dsp:sp modelId="{00301200-F171-485C-97FD-C6C89D7AE75A}">
      <dsp:nvSpPr>
        <dsp:cNvPr id="0" name=""/>
        <dsp:cNvSpPr/>
      </dsp:nvSpPr>
      <dsp:spPr>
        <a:xfrm>
          <a:off x="810349" y="588"/>
          <a:ext cx="1268372" cy="12683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144AC-D238-4F99-BBCA-67F74BC0C8AE}">
      <dsp:nvSpPr>
        <dsp:cNvPr id="0" name=""/>
        <dsp:cNvSpPr/>
      </dsp:nvSpPr>
      <dsp:spPr>
        <a:xfrm rot="10800000">
          <a:off x="1444535" y="1647580"/>
          <a:ext cx="4476115" cy="12683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317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 dirty="0"/>
            <a:t>Eetu Vitikainen</a:t>
          </a:r>
        </a:p>
      </dsp:txBody>
      <dsp:txXfrm rot="10800000">
        <a:off x="1761628" y="1647580"/>
        <a:ext cx="4159022" cy="1268372"/>
      </dsp:txXfrm>
    </dsp:sp>
    <dsp:sp modelId="{BC7A4FFF-36E3-480C-81D2-2C4F853AA4E1}">
      <dsp:nvSpPr>
        <dsp:cNvPr id="0" name=""/>
        <dsp:cNvSpPr/>
      </dsp:nvSpPr>
      <dsp:spPr>
        <a:xfrm>
          <a:off x="810349" y="1647580"/>
          <a:ext cx="1268372" cy="12683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085DC-F52D-4AC6-BF4F-636E09C779A6}">
      <dsp:nvSpPr>
        <dsp:cNvPr id="0" name=""/>
        <dsp:cNvSpPr/>
      </dsp:nvSpPr>
      <dsp:spPr>
        <a:xfrm rot="10800000">
          <a:off x="1444535" y="3294571"/>
          <a:ext cx="4476115" cy="12683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317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200" kern="1200" dirty="0"/>
            <a:t>Jenni Virta</a:t>
          </a:r>
        </a:p>
      </dsp:txBody>
      <dsp:txXfrm rot="10800000">
        <a:off x="1761628" y="3294571"/>
        <a:ext cx="4159022" cy="1268372"/>
      </dsp:txXfrm>
    </dsp:sp>
    <dsp:sp modelId="{7E5A7453-179E-4318-9B18-958CCF073491}">
      <dsp:nvSpPr>
        <dsp:cNvPr id="0" name=""/>
        <dsp:cNvSpPr/>
      </dsp:nvSpPr>
      <dsp:spPr>
        <a:xfrm>
          <a:off x="810349" y="3294571"/>
          <a:ext cx="1268372" cy="12683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678FC-C5DE-4D3F-9944-193FA03C30C3}" type="datetimeFigureOut">
              <a:rPr lang="fi-FI" smtClean="0"/>
              <a:t>12.5.2021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DB4FA-3C5D-4E3E-A302-B0F70E61F5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946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B4FA-3C5D-4E3E-A302-B0F70E61F58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85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4CD3-227B-41B8-A654-009F27FAE1BD}" type="datetime1">
              <a:rPr lang="fi-FI" smtClean="0"/>
              <a:t>12.5.2021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40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C8BE-0439-4C0F-81D9-A12F881FD421}" type="datetime1">
              <a:rPr lang="fi-FI" smtClean="0"/>
              <a:t>12.5.2021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3920-590D-4C55-A488-D01C00E512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61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D2A8E-8A0E-4F4C-8EFC-2DC2E965B024}" type="datetime1">
              <a:rPr lang="fi-FI" smtClean="0"/>
              <a:t>12.5.2021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yöristetty suorakulmio 6"/>
          <p:cNvSpPr/>
          <p:nvPr userDrawn="1"/>
        </p:nvSpPr>
        <p:spPr>
          <a:xfrm>
            <a:off x="264941" y="112543"/>
            <a:ext cx="11662117" cy="6608932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09" y="4447616"/>
            <a:ext cx="1730091" cy="2091296"/>
          </a:xfrm>
          <a:prstGeom prst="rect">
            <a:avLst/>
          </a:prstGeom>
        </p:spPr>
      </p:pic>
      <p:sp>
        <p:nvSpPr>
          <p:cNvPr id="10" name="Pyöristetty suorakulmio 9"/>
          <p:cNvSpPr/>
          <p:nvPr userDrawn="1"/>
        </p:nvSpPr>
        <p:spPr>
          <a:xfrm>
            <a:off x="9753600" y="4368800"/>
            <a:ext cx="1810327" cy="20874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5" y="4103543"/>
            <a:ext cx="1527432" cy="21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C006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00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00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00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00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cl.fi/harrastajalle/kiusaamista-vastaan/" TargetMode="External"/><Relationship Id="rId3" Type="http://schemas.openxmlformats.org/officeDocument/2006/relationships/hyperlink" Target="https://scl.fi/wp-content/uploads/2020/11/SCL_vastuullisuusohjelma.pdf" TargetMode="External"/><Relationship Id="rId7" Type="http://schemas.openxmlformats.org/officeDocument/2006/relationships/hyperlink" Target="https://scl.fi/wp-content/uploads/2020/12/SCL_kurinpitoma%CC%88a%CC%88ra%CC%88ykset_202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l.fi/koulutustoiminta/scl-valmennuslinjaus/" TargetMode="External"/><Relationship Id="rId5" Type="http://schemas.openxmlformats.org/officeDocument/2006/relationships/hyperlink" Target="https://scl.fi/koulutustoiminta/" TargetMode="External"/><Relationship Id="rId4" Type="http://schemas.openxmlformats.org/officeDocument/2006/relationships/hyperlink" Target="https://scl.fi/wp-content/uploads/2020/12/SCL-Epaasiallisen-kaytoksen-ennaltaehkaisy.pdf" TargetMode="External"/><Relationship Id="rId9" Type="http://schemas.openxmlformats.org/officeDocument/2006/relationships/hyperlink" Target="file:///C:\Users\NitaRikstr%25C3%25B6m\AppData\Local\Microsoft\Windows\INetCache\Content.Outlook\0XUPN0L3\Suomen%20Cheerleadingliitto%20mediatiedote%20lajikulttuurikyselyn%20tulokse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62A0779-F061-43C6-81BD-BC2C33FDC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1239" r="16384" b="3945"/>
          <a:stretch/>
        </p:blipFill>
        <p:spPr>
          <a:xfrm>
            <a:off x="1650999" y="342898"/>
            <a:ext cx="2413001" cy="6451601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7A5A82B1-6138-4075-ACA1-79D21D09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15" y="1902318"/>
            <a:ext cx="10515600" cy="1862288"/>
          </a:xfrm>
        </p:spPr>
        <p:txBody>
          <a:bodyPr>
            <a:normAutofit/>
          </a:bodyPr>
          <a:lstStyle/>
          <a:p>
            <a:pPr algn="r"/>
            <a:r>
              <a:rPr lang="fi-FI" sz="4800" b="1" dirty="0"/>
              <a:t>VASTUULLISUUS – </a:t>
            </a:r>
            <a:br>
              <a:rPr lang="fi-FI" sz="4800" b="1" dirty="0"/>
            </a:br>
            <a:r>
              <a:rPr lang="fi-FI" sz="3200" i="0" dirty="0">
                <a:effectLst/>
                <a:latin typeface="Droid Sans"/>
              </a:rPr>
              <a:t>Turvallinen toimintaympäristö ja lajikulttuuri</a:t>
            </a:r>
            <a:endParaRPr lang="fi-FI" sz="3200" dirty="0"/>
          </a:p>
        </p:txBody>
      </p:sp>
      <p:sp>
        <p:nvSpPr>
          <p:cNvPr id="4" name="Otsikko 2">
            <a:extLst>
              <a:ext uri="{FF2B5EF4-FFF2-40B4-BE49-F238E27FC236}">
                <a16:creationId xmlns:a16="http://schemas.microsoft.com/office/drawing/2014/main" id="{41688C59-1682-4552-A311-CD44D0D402B7}"/>
              </a:ext>
            </a:extLst>
          </p:cNvPr>
          <p:cNvSpPr txBox="1">
            <a:spLocks/>
          </p:cNvSpPr>
          <p:nvPr/>
        </p:nvSpPr>
        <p:spPr>
          <a:xfrm>
            <a:off x="9679790" y="3428377"/>
            <a:ext cx="2118510" cy="672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i-FI" sz="3000" dirty="0"/>
              <a:t>12.5.2021</a:t>
            </a:r>
          </a:p>
        </p:txBody>
      </p:sp>
    </p:spTree>
    <p:extLst>
      <p:ext uri="{BB962C8B-B14F-4D97-AF65-F5344CB8AC3E}">
        <p14:creationId xmlns:p14="http://schemas.microsoft.com/office/powerpoint/2010/main" val="90168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BEF9372D-A34F-4EDB-9235-D384593C1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533452"/>
              </p:ext>
            </p:extLst>
          </p:nvPr>
        </p:nvGraphicFramePr>
        <p:xfrm>
          <a:off x="342900" y="1244600"/>
          <a:ext cx="6731000" cy="456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230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henkilö, vuode, asettaminen&#10;&#10;Kuvaus luotu automaattisesti">
            <a:extLst>
              <a:ext uri="{FF2B5EF4-FFF2-40B4-BE49-F238E27FC236}">
                <a16:creationId xmlns:a16="http://schemas.microsoft.com/office/drawing/2014/main" id="{BE08F108-89EB-4BE1-8709-02C7F8AAF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5EFCEF7-A699-41A1-BEF6-666C58653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6760" y="12768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4800" b="1" dirty="0"/>
              <a:t>KIITOS JA TSEMPPIÄ SEURA-ARKEEN </a:t>
            </a:r>
          </a:p>
        </p:txBody>
      </p:sp>
    </p:spTree>
    <p:extLst>
      <p:ext uri="{BB962C8B-B14F-4D97-AF65-F5344CB8AC3E}">
        <p14:creationId xmlns:p14="http://schemas.microsoft.com/office/powerpoint/2010/main" val="357052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5EFCEF7-A699-41A1-BEF6-666C58653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256" y="1168922"/>
            <a:ext cx="9144000" cy="704645"/>
          </a:xfrm>
        </p:spPr>
        <p:txBody>
          <a:bodyPr>
            <a:normAutofit/>
          </a:bodyPr>
          <a:lstStyle/>
          <a:p>
            <a:pPr algn="l"/>
            <a:r>
              <a:rPr lang="fi-FI" sz="4000" b="1" dirty="0"/>
              <a:t>OHJELMA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0CD0F078-1F38-48C6-B9AB-1E7AE4DAABF7}"/>
              </a:ext>
            </a:extLst>
          </p:cNvPr>
          <p:cNvSpPr txBox="1">
            <a:spLocks/>
          </p:cNvSpPr>
          <p:nvPr/>
        </p:nvSpPr>
        <p:spPr>
          <a:xfrm>
            <a:off x="1512789" y="2013267"/>
            <a:ext cx="819001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Mitä</a:t>
            </a:r>
            <a:r>
              <a:rPr lang="en-US" sz="2000" dirty="0"/>
              <a:t> </a:t>
            </a:r>
            <a:r>
              <a:rPr lang="en-US" sz="2000" dirty="0" err="1"/>
              <a:t>toimia</a:t>
            </a:r>
            <a:r>
              <a:rPr lang="en-US" sz="2000" dirty="0"/>
              <a:t> on jo </a:t>
            </a:r>
            <a:r>
              <a:rPr lang="en-US" sz="2000" dirty="0" err="1"/>
              <a:t>tehty</a:t>
            </a:r>
            <a:r>
              <a:rPr lang="en-US" sz="2000" dirty="0"/>
              <a:t>?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Et ole </a:t>
            </a:r>
            <a:r>
              <a:rPr lang="en-US" sz="2000" dirty="0" err="1"/>
              <a:t>yksin-palvelu</a:t>
            </a:r>
            <a:r>
              <a:rPr lang="en-US" sz="2000" dirty="0"/>
              <a:t> / Pauliina Lius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Kysymykset</a:t>
            </a:r>
            <a:r>
              <a:rPr lang="en-US" sz="2000" dirty="0"/>
              <a:t> ja </a:t>
            </a:r>
            <a:r>
              <a:rPr lang="en-US" sz="2000" dirty="0" err="1"/>
              <a:t>fiilikset</a:t>
            </a:r>
            <a:r>
              <a:rPr lang="en-US" sz="2000" dirty="0"/>
              <a:t> </a:t>
            </a:r>
            <a:r>
              <a:rPr lang="en-US" sz="2000" dirty="0" err="1"/>
              <a:t>häirinnän</a:t>
            </a:r>
            <a:r>
              <a:rPr lang="en-US" sz="2000" dirty="0"/>
              <a:t> </a:t>
            </a:r>
            <a:r>
              <a:rPr lang="en-US" sz="2000" dirty="0" err="1"/>
              <a:t>vastaisesta</a:t>
            </a:r>
            <a:r>
              <a:rPr lang="en-US" sz="2000" dirty="0"/>
              <a:t> </a:t>
            </a:r>
            <a:r>
              <a:rPr lang="en-US" sz="2000" dirty="0" err="1"/>
              <a:t>toiminnasta</a:t>
            </a:r>
            <a:endParaRPr lang="en-US" sz="2000" dirty="0"/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Lajikulttuurikyselyyn</a:t>
            </a:r>
            <a:r>
              <a:rPr lang="en-US" sz="2000" dirty="0"/>
              <a:t> </a:t>
            </a:r>
            <a:r>
              <a:rPr lang="en-US" sz="2000" dirty="0" err="1"/>
              <a:t>palaaminen</a:t>
            </a:r>
            <a:endParaRPr lang="en-US" sz="2000" dirty="0"/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Paneelikeskustelu</a:t>
            </a:r>
            <a:r>
              <a:rPr lang="en-US" sz="2000" dirty="0"/>
              <a:t> / Noora </a:t>
            </a:r>
            <a:r>
              <a:rPr lang="en-US" sz="2000" dirty="0" err="1"/>
              <a:t>Torkkeli</a:t>
            </a:r>
            <a:r>
              <a:rPr lang="en-US" sz="2000" dirty="0"/>
              <a:t>, Eetu Vitikainen, Jenni Virta</a:t>
            </a:r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Kiitokset</a:t>
            </a:r>
            <a:r>
              <a:rPr lang="en-US" sz="2000" dirty="0"/>
              <a:t> ja </a:t>
            </a:r>
            <a:r>
              <a:rPr lang="en-US" sz="2000" dirty="0" err="1"/>
              <a:t>lopetus</a:t>
            </a:r>
            <a:endParaRPr lang="en-US" sz="2000" dirty="0"/>
          </a:p>
          <a:p>
            <a:pPr marL="45720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52B48EE9-5D34-49B6-8650-6519320D0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t="18875" r="25947" b="2205"/>
          <a:stretch/>
        </p:blipFill>
        <p:spPr>
          <a:xfrm>
            <a:off x="9669560" y="722783"/>
            <a:ext cx="2019301" cy="54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6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F583A1-67E7-4D0E-9AAE-B2CEBEDA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MITÄ TUKITOIMIA ON JO OLEMASSA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46AE01-6A5A-4A93-8BB5-2FF95C64D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" r="-1" b="1404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67CC44E-B6C5-4031-851D-5345EF796227}"/>
              </a:ext>
            </a:extLst>
          </p:cNvPr>
          <p:cNvSpPr txBox="1"/>
          <p:nvPr/>
        </p:nvSpPr>
        <p:spPr>
          <a:xfrm>
            <a:off x="4525991" y="2486030"/>
            <a:ext cx="7333466" cy="370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Olympiakomitean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liiton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seurojen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säännöt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määräykset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toimintaa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ohjaavat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dokumentit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Vastuullisuusohjelma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(2020)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Ohje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epäasiallisen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käytöksen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ennaltaehkäisyyn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(2020)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Seura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- ja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valmentajakoulutukset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Tähtiseuraohjelma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Valmennuslinjaus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(2021)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Kurinpitomääräykset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 -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toimikunta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Turvallisuusverkkosivustot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kiusaamista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vastaan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(2020)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file"/>
              </a:rPr>
              <a:t>Lajikulttuurikysely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22758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rheilu, poseeraaminen, nainen&#10;&#10;Kuvaus luotu automaattisesti">
            <a:extLst>
              <a:ext uri="{FF2B5EF4-FFF2-40B4-BE49-F238E27FC236}">
                <a16:creationId xmlns:a16="http://schemas.microsoft.com/office/drawing/2014/main" id="{4EEFF655-BC81-43A7-991B-56672EA5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29710" r="8519" b="3994"/>
          <a:stretch/>
        </p:blipFill>
        <p:spPr>
          <a:xfrm>
            <a:off x="8251608" y="1568450"/>
            <a:ext cx="3225800" cy="45466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6194E1B-7902-4A44-BF90-8CEF62ACAE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547" y="2127250"/>
            <a:ext cx="7178061" cy="3162300"/>
          </a:xfrm>
          <a:prstGeom prst="rect">
            <a:avLst/>
          </a:prstGeom>
        </p:spPr>
      </p:pic>
      <p:sp>
        <p:nvSpPr>
          <p:cNvPr id="5" name="Nuoli: Oikea 4">
            <a:extLst>
              <a:ext uri="{FF2B5EF4-FFF2-40B4-BE49-F238E27FC236}">
                <a16:creationId xmlns:a16="http://schemas.microsoft.com/office/drawing/2014/main" id="{07C46500-D4B5-40D9-AED8-CB70BBB8EA9B}"/>
              </a:ext>
            </a:extLst>
          </p:cNvPr>
          <p:cNvSpPr/>
          <p:nvPr/>
        </p:nvSpPr>
        <p:spPr>
          <a:xfrm rot="2576656">
            <a:off x="2205462" y="3424936"/>
            <a:ext cx="840336" cy="33407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9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t ole yksin -palvelu vähentää ja ehkäisee epäasiallista käytöstä ja  häirintää urheilussa - Suomen Ratsastajainliitto">
            <a:extLst>
              <a:ext uri="{FF2B5EF4-FFF2-40B4-BE49-F238E27FC236}">
                <a16:creationId xmlns:a16="http://schemas.microsoft.com/office/drawing/2014/main" id="{3058FA83-17D6-400F-A882-EE24910F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68" y="1830488"/>
            <a:ext cx="4802706" cy="31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62297161-75ED-45A2-A793-02A2BA399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014865"/>
              </p:ext>
            </p:extLst>
          </p:nvPr>
        </p:nvGraphicFramePr>
        <p:xfrm>
          <a:off x="330200" y="4191001"/>
          <a:ext cx="53467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Kuva 7" descr="Kuva, joka sisältää kohteen käsivarsi&#10;&#10;Kuvaus luotu automaattisesti">
            <a:extLst>
              <a:ext uri="{FF2B5EF4-FFF2-40B4-BE49-F238E27FC236}">
                <a16:creationId xmlns:a16="http://schemas.microsoft.com/office/drawing/2014/main" id="{8B3D6044-8A0F-4531-853B-6BB836BD04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 r="11748" b="7778"/>
          <a:stretch/>
        </p:blipFill>
        <p:spPr>
          <a:xfrm>
            <a:off x="8000187" y="1219200"/>
            <a:ext cx="3404413" cy="53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2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CAF51-B164-43F0-97AF-8410EEA1D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554567"/>
            <a:ext cx="4686300" cy="906463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PANEELISSA</a:t>
            </a:r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BEF9372D-A34F-4EDB-9235-D384593C1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737199"/>
              </p:ext>
            </p:extLst>
          </p:nvPr>
        </p:nvGraphicFramePr>
        <p:xfrm>
          <a:off x="139700" y="1739900"/>
          <a:ext cx="6731000" cy="456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Kuva 9" descr="Kuva, joka sisältää kohteen seisominen, urheilu, nainen, käsivarsi&#10;&#10;Kuvaus luotu automaattisesti">
            <a:extLst>
              <a:ext uri="{FF2B5EF4-FFF2-40B4-BE49-F238E27FC236}">
                <a16:creationId xmlns:a16="http://schemas.microsoft.com/office/drawing/2014/main" id="{3F8DDEB4-DE82-4881-B911-1190DEEB8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1030"/>
            <a:ext cx="2806144" cy="49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BA9F2A-CE4B-407B-8C8F-15AA2B6E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C591B2D-877A-405B-B4D9-03019660C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78" y="0"/>
            <a:ext cx="10969644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3972329F-7FF9-4635-A1BD-FCB557E76427}"/>
              </a:ext>
            </a:extLst>
          </p:cNvPr>
          <p:cNvSpPr/>
          <p:nvPr/>
        </p:nvSpPr>
        <p:spPr>
          <a:xfrm>
            <a:off x="4330700" y="457200"/>
            <a:ext cx="3606800" cy="12334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F75C51D4-2AD0-42DB-B06E-B54F8B7254C8}"/>
              </a:ext>
            </a:extLst>
          </p:cNvPr>
          <p:cNvSpPr/>
          <p:nvPr/>
        </p:nvSpPr>
        <p:spPr>
          <a:xfrm>
            <a:off x="4330700" y="3835400"/>
            <a:ext cx="3606800" cy="14097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A977864-3D45-49F0-A521-2E0597CD73CE}"/>
              </a:ext>
            </a:extLst>
          </p:cNvPr>
          <p:cNvSpPr/>
          <p:nvPr/>
        </p:nvSpPr>
        <p:spPr>
          <a:xfrm>
            <a:off x="723900" y="3835400"/>
            <a:ext cx="3606800" cy="14097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 descr="Kuva, joka sisältää kohteen nainen&#10;&#10;Kuvaus luotu automaattisesti">
            <a:extLst>
              <a:ext uri="{FF2B5EF4-FFF2-40B4-BE49-F238E27FC236}">
                <a16:creationId xmlns:a16="http://schemas.microsoft.com/office/drawing/2014/main" id="{191F0B8E-2563-491F-B107-A12DF6A71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-254706"/>
            <a:ext cx="4625975" cy="82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6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D1D8B7-F798-4DEC-A219-5AC67750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16F0EB3-CBC6-4F03-9346-0B1DFB1F23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36" y="0"/>
            <a:ext cx="12083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7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09AF69-AE64-4B49-9AB5-7D614B4CB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A47347-2C48-49AE-8273-6E189B39E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213756-6198-4A67-88F9-D6B5BFD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0" y="0"/>
            <a:ext cx="12882028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A9BD9B11-62CF-4DA5-B1B6-3F2E2899243C}"/>
              </a:ext>
            </a:extLst>
          </p:cNvPr>
          <p:cNvSpPr/>
          <p:nvPr/>
        </p:nvSpPr>
        <p:spPr>
          <a:xfrm>
            <a:off x="1358900" y="3940174"/>
            <a:ext cx="4622800" cy="22955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086206"/>
      </p:ext>
    </p:extLst>
  </p:cSld>
  <p:clrMapOvr>
    <a:masterClrMapping/>
  </p:clrMapOvr>
</p:sld>
</file>

<file path=ppt/theme/theme1.xml><?xml version="1.0" encoding="utf-8"?>
<a:theme xmlns:a="http://schemas.openxmlformats.org/drawingml/2006/main" name="SCL Juhlavuoden 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D54DB17E68CED4CB89DF97DD4BC046E" ma:contentTypeVersion="12" ma:contentTypeDescription="Luo uusi asiakirja." ma:contentTypeScope="" ma:versionID="45c21c0de688b69b873f505cccfc7d50">
  <xsd:schema xmlns:xsd="http://www.w3.org/2001/XMLSchema" xmlns:xs="http://www.w3.org/2001/XMLSchema" xmlns:p="http://schemas.microsoft.com/office/2006/metadata/properties" xmlns:ns2="59581513-8188-4529-a0c2-6727c5ff1e3a" xmlns:ns3="df9bb1e3-d1d4-4442-9aa3-9a185ea1781c" targetNamespace="http://schemas.microsoft.com/office/2006/metadata/properties" ma:root="true" ma:fieldsID="6b7e9d22e8ff8d88200a0c9e83a9cf43" ns2:_="" ns3:_="">
    <xsd:import namespace="59581513-8188-4529-a0c2-6727c5ff1e3a"/>
    <xsd:import namespace="df9bb1e3-d1d4-4442-9aa3-9a185ea178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81513-8188-4529-a0c2-6727c5ff1e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bb1e3-d1d4-4442-9aa3-9a185ea178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31BADC-6161-46F5-A840-BE5FA7AB7A84}">
  <ds:schemaRefs>
    <ds:schemaRef ds:uri="59581513-8188-4529-a0c2-6727c5ff1e3a"/>
    <ds:schemaRef ds:uri="df9bb1e3-d1d4-4442-9aa3-9a185ea178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2AB9C71-1020-446C-A297-D84A2470958E}">
  <ds:schemaRefs>
    <ds:schemaRef ds:uri="http://purl.org/dc/terms/"/>
    <ds:schemaRef ds:uri="http://purl.org/dc/dcmitype/"/>
    <ds:schemaRef ds:uri="http://schemas.microsoft.com/office/2006/documentManagement/types"/>
    <ds:schemaRef ds:uri="59581513-8188-4529-a0c2-6727c5ff1e3a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f9bb1e3-d1d4-4442-9aa3-9a185ea1781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9D979E4-96A2-413D-94FA-903A1DEC24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114</Words>
  <Application>Microsoft Office PowerPoint</Application>
  <PresentationFormat>Laajakuva</PresentationFormat>
  <Paragraphs>28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Droid Sans</vt:lpstr>
      <vt:lpstr>Tahoma</vt:lpstr>
      <vt:lpstr>SCL Juhlavuoden PP</vt:lpstr>
      <vt:lpstr>VASTUULLISUUS –  Turvallinen toimintaympäristö ja lajikulttuuri</vt:lpstr>
      <vt:lpstr>OHJELMA</vt:lpstr>
      <vt:lpstr>MITÄ TUKITOIMIA ON JO OLEMASSA</vt:lpstr>
      <vt:lpstr>PowerPoint-esitys</vt:lpstr>
      <vt:lpstr>PowerPoint-esitys</vt:lpstr>
      <vt:lpstr>PANEELISSA</vt:lpstr>
      <vt:lpstr>PowerPoint-esitys</vt:lpstr>
      <vt:lpstr>PowerPoint-esitys</vt:lpstr>
      <vt:lpstr>PowerPoint-esitys</vt:lpstr>
      <vt:lpstr>PowerPoint-esitys</vt:lpstr>
      <vt:lpstr>KIITOS JA TSEMPPIÄ SEURA-ARKEEN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ETÄDIGI JA ETÄARVIOINTI</dc:title>
  <dc:creator>Josefina Palvalin</dc:creator>
  <cp:lastModifiedBy>Nita Rikström</cp:lastModifiedBy>
  <cp:revision>1</cp:revision>
  <dcterms:created xsi:type="dcterms:W3CDTF">2021-01-26T07:55:13Z</dcterms:created>
  <dcterms:modified xsi:type="dcterms:W3CDTF">2021-05-12T12:42:46Z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0x0101002D54DB17E68CED4CB89DF97DD4BC046E</vt:lpwstr>
  </property>
</Properties>
</file>